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/>
    <p:restoredTop sz="94582"/>
  </p:normalViewPr>
  <p:slideViewPr>
    <p:cSldViewPr snapToGrid="0">
      <p:cViewPr>
        <p:scale>
          <a:sx n="97" d="100"/>
          <a:sy n="97" d="100"/>
        </p:scale>
        <p:origin x="17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25F05D-DE23-4891-8D08-8A785948324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89253CF-925E-4A29-8253-989D41D539D5}">
      <dgm:prSet/>
      <dgm:spPr/>
      <dgm:t>
        <a:bodyPr/>
        <a:lstStyle/>
        <a:p>
          <a:r>
            <a:rPr lang="en-US"/>
            <a:t>The System is used to manage only a single airport. </a:t>
          </a:r>
        </a:p>
      </dgm:t>
    </dgm:pt>
    <dgm:pt modelId="{7C6A8ADC-2EDD-4FB8-B078-0CE4F161FCFE}" type="parTrans" cxnId="{491A4283-6475-419A-81B1-3EE659AABD40}">
      <dgm:prSet/>
      <dgm:spPr/>
      <dgm:t>
        <a:bodyPr/>
        <a:lstStyle/>
        <a:p>
          <a:endParaRPr lang="en-US"/>
        </a:p>
      </dgm:t>
    </dgm:pt>
    <dgm:pt modelId="{C6647CB5-3067-49CB-9814-D41302A2C7F3}" type="sibTrans" cxnId="{491A4283-6475-419A-81B1-3EE659AABD40}">
      <dgm:prSet/>
      <dgm:spPr/>
      <dgm:t>
        <a:bodyPr/>
        <a:lstStyle/>
        <a:p>
          <a:endParaRPr lang="en-US"/>
        </a:p>
      </dgm:t>
    </dgm:pt>
    <dgm:pt modelId="{E89F2000-8C83-417F-A451-0342B0981028}">
      <dgm:prSet/>
      <dgm:spPr/>
      <dgm:t>
        <a:bodyPr/>
        <a:lstStyle/>
        <a:p>
          <a:r>
            <a:rPr lang="en-US"/>
            <a:t>Each passenger can purchase tickets individually or as a group and each booking is uniquely identified by a order_id. </a:t>
          </a:r>
        </a:p>
      </dgm:t>
    </dgm:pt>
    <dgm:pt modelId="{49B7900C-6C78-4C03-BE28-0A85E2E700C2}" type="parTrans" cxnId="{F49DB720-A04C-4A76-ACA8-E1A82134DC48}">
      <dgm:prSet/>
      <dgm:spPr/>
      <dgm:t>
        <a:bodyPr/>
        <a:lstStyle/>
        <a:p>
          <a:endParaRPr lang="en-US"/>
        </a:p>
      </dgm:t>
    </dgm:pt>
    <dgm:pt modelId="{39330148-01A8-4B58-A3B6-4E074018B6DD}" type="sibTrans" cxnId="{F49DB720-A04C-4A76-ACA8-E1A82134DC48}">
      <dgm:prSet/>
      <dgm:spPr/>
      <dgm:t>
        <a:bodyPr/>
        <a:lstStyle/>
        <a:p>
          <a:endParaRPr lang="en-US"/>
        </a:p>
      </dgm:t>
    </dgm:pt>
    <dgm:pt modelId="{CE6CB1F5-17EA-4E41-84FC-98D738BC630B}">
      <dgm:prSet/>
      <dgm:spPr/>
      <dgm:t>
        <a:bodyPr/>
        <a:lstStyle/>
        <a:p>
          <a:r>
            <a:rPr lang="en-US"/>
            <a:t>Only the passenger traveling can book the ticket. </a:t>
          </a:r>
        </a:p>
      </dgm:t>
    </dgm:pt>
    <dgm:pt modelId="{7955AA69-8945-4BC5-9F44-98AEA8AF835C}" type="parTrans" cxnId="{B9CF141B-7BB5-4AF7-A492-D71FF7EE4219}">
      <dgm:prSet/>
      <dgm:spPr/>
      <dgm:t>
        <a:bodyPr/>
        <a:lstStyle/>
        <a:p>
          <a:endParaRPr lang="en-US"/>
        </a:p>
      </dgm:t>
    </dgm:pt>
    <dgm:pt modelId="{9C62D741-CB40-49F7-9448-1A55DA0D8FE3}" type="sibTrans" cxnId="{B9CF141B-7BB5-4AF7-A492-D71FF7EE4219}">
      <dgm:prSet/>
      <dgm:spPr/>
      <dgm:t>
        <a:bodyPr/>
        <a:lstStyle/>
        <a:p>
          <a:endParaRPr lang="en-US"/>
        </a:p>
      </dgm:t>
    </dgm:pt>
    <dgm:pt modelId="{8AF5BC2F-7B9B-4CA5-8355-1AF75A3FF1AA}">
      <dgm:prSet/>
      <dgm:spPr/>
      <dgm:t>
        <a:bodyPr/>
        <a:lstStyle/>
        <a:p>
          <a:r>
            <a:rPr lang="en-US"/>
            <a:t>Tickets are assigned to passengers and uniquely identified by a combination of order_id and ticket_id. </a:t>
          </a:r>
        </a:p>
      </dgm:t>
    </dgm:pt>
    <dgm:pt modelId="{DB31E307-775D-44FF-9A31-541CCF345E1A}" type="parTrans" cxnId="{7A66CDD1-A295-4DB7-BA58-9B6D49961769}">
      <dgm:prSet/>
      <dgm:spPr/>
      <dgm:t>
        <a:bodyPr/>
        <a:lstStyle/>
        <a:p>
          <a:endParaRPr lang="en-US"/>
        </a:p>
      </dgm:t>
    </dgm:pt>
    <dgm:pt modelId="{0B2F1B21-8733-4C33-808A-A4EBFCEC92CC}" type="sibTrans" cxnId="{7A66CDD1-A295-4DB7-BA58-9B6D49961769}">
      <dgm:prSet/>
      <dgm:spPr/>
      <dgm:t>
        <a:bodyPr/>
        <a:lstStyle/>
        <a:p>
          <a:endParaRPr lang="en-US"/>
        </a:p>
      </dgm:t>
    </dgm:pt>
    <dgm:pt modelId="{856B83BD-5497-41A5-A96C-20F49952246C}">
      <dgm:prSet/>
      <dgm:spPr/>
      <dgm:t>
        <a:bodyPr/>
        <a:lstStyle/>
        <a:p>
          <a:r>
            <a:rPr lang="en-US"/>
            <a:t>Each ticket is associated with 1 or more baggage and each piece of baggage is uniquely identifiable by a baggage_id. </a:t>
          </a:r>
        </a:p>
      </dgm:t>
    </dgm:pt>
    <dgm:pt modelId="{95731B62-E276-4B13-AD23-FFAD8731E6F4}" type="parTrans" cxnId="{8DCE6E52-3961-4524-AE70-AB8063ECC807}">
      <dgm:prSet/>
      <dgm:spPr/>
      <dgm:t>
        <a:bodyPr/>
        <a:lstStyle/>
        <a:p>
          <a:endParaRPr lang="en-US"/>
        </a:p>
      </dgm:t>
    </dgm:pt>
    <dgm:pt modelId="{D84A863E-5AB0-4AAC-A763-53D79F6332B4}" type="sibTrans" cxnId="{8DCE6E52-3961-4524-AE70-AB8063ECC807}">
      <dgm:prSet/>
      <dgm:spPr/>
      <dgm:t>
        <a:bodyPr/>
        <a:lstStyle/>
        <a:p>
          <a:endParaRPr lang="en-US"/>
        </a:p>
      </dgm:t>
    </dgm:pt>
    <dgm:pt modelId="{624F6E21-350C-480E-84A5-0B249585435E}">
      <dgm:prSet/>
      <dgm:spPr/>
      <dgm:t>
        <a:bodyPr/>
        <a:lstStyle/>
        <a:p>
          <a:r>
            <a:rPr lang="en-US"/>
            <a:t>All flights to and from the airport are tracked with each flight having a unique flight ID, source, and destination. </a:t>
          </a:r>
        </a:p>
      </dgm:t>
    </dgm:pt>
    <dgm:pt modelId="{AA999072-A8DF-48E7-B26E-D148F2FD40B2}" type="parTrans" cxnId="{7101D8B6-6451-4951-92B6-9B753DA82F7D}">
      <dgm:prSet/>
      <dgm:spPr/>
      <dgm:t>
        <a:bodyPr/>
        <a:lstStyle/>
        <a:p>
          <a:endParaRPr lang="en-US"/>
        </a:p>
      </dgm:t>
    </dgm:pt>
    <dgm:pt modelId="{42B36A49-E814-4B66-AB23-4E82762EE040}" type="sibTrans" cxnId="{7101D8B6-6451-4951-92B6-9B753DA82F7D}">
      <dgm:prSet/>
      <dgm:spPr/>
      <dgm:t>
        <a:bodyPr/>
        <a:lstStyle/>
        <a:p>
          <a:endParaRPr lang="en-US"/>
        </a:p>
      </dgm:t>
    </dgm:pt>
    <dgm:pt modelId="{9F645855-8998-4AF3-B14E-41C6449FD315}">
      <dgm:prSet/>
      <dgm:spPr/>
      <dgm:t>
        <a:bodyPr/>
        <a:lstStyle/>
        <a:p>
          <a:r>
            <a:rPr lang="en-US"/>
            <a:t>Flights are operated by airlines with specific airline_id and route numbers to track their corridors. </a:t>
          </a:r>
        </a:p>
      </dgm:t>
    </dgm:pt>
    <dgm:pt modelId="{92293111-E700-4830-9A7C-559EB0BDE6C9}" type="parTrans" cxnId="{9EB636E6-DF1B-46BC-B774-74F8D0645410}">
      <dgm:prSet/>
      <dgm:spPr/>
      <dgm:t>
        <a:bodyPr/>
        <a:lstStyle/>
        <a:p>
          <a:endParaRPr lang="en-US"/>
        </a:p>
      </dgm:t>
    </dgm:pt>
    <dgm:pt modelId="{C077B597-B432-48B3-AC5A-0D940E6E09FF}" type="sibTrans" cxnId="{9EB636E6-DF1B-46BC-B774-74F8D0645410}">
      <dgm:prSet/>
      <dgm:spPr/>
      <dgm:t>
        <a:bodyPr/>
        <a:lstStyle/>
        <a:p>
          <a:endParaRPr lang="en-US"/>
        </a:p>
      </dgm:t>
    </dgm:pt>
    <dgm:pt modelId="{11E35331-B02A-4E9F-BA5A-67D21DA46056}">
      <dgm:prSet/>
      <dgm:spPr/>
      <dgm:t>
        <a:bodyPr/>
        <a:lstStyle/>
        <a:p>
          <a:r>
            <a:rPr lang="en-US"/>
            <a:t>The airport is managed by airline staff who can be tracked by their staff_id. Their basic details like first name, last name, and email address must be given. </a:t>
          </a:r>
        </a:p>
      </dgm:t>
    </dgm:pt>
    <dgm:pt modelId="{A26A6279-E4D4-44BA-BAD8-CE430BD604E1}" type="parTrans" cxnId="{3B2C652B-F1D0-4D3F-8AC9-C90B5CCF7456}">
      <dgm:prSet/>
      <dgm:spPr/>
      <dgm:t>
        <a:bodyPr/>
        <a:lstStyle/>
        <a:p>
          <a:endParaRPr lang="en-US"/>
        </a:p>
      </dgm:t>
    </dgm:pt>
    <dgm:pt modelId="{EF7BDBAA-F899-497C-9B2B-6E024DC5E48D}" type="sibTrans" cxnId="{3B2C652B-F1D0-4D3F-8AC9-C90B5CCF7456}">
      <dgm:prSet/>
      <dgm:spPr/>
      <dgm:t>
        <a:bodyPr/>
        <a:lstStyle/>
        <a:p>
          <a:endParaRPr lang="en-US"/>
        </a:p>
      </dgm:t>
    </dgm:pt>
    <dgm:pt modelId="{CE8F2D9F-B6E2-4A06-BE5C-4A4B153CF844}">
      <dgm:prSet/>
      <dgm:spPr/>
      <dgm:t>
        <a:bodyPr/>
        <a:lstStyle/>
        <a:p>
          <a:r>
            <a:rPr lang="en-US"/>
            <a:t>All the cities connected to the airport are managed by the airport_code to track which airport the flight is arriving from. </a:t>
          </a:r>
        </a:p>
      </dgm:t>
    </dgm:pt>
    <dgm:pt modelId="{9E63FFD1-8D1E-426C-ABDF-BAC0D209EDAE}" type="parTrans" cxnId="{4D2D7F47-6712-49E4-A50B-C13BFAB9C7C2}">
      <dgm:prSet/>
      <dgm:spPr/>
      <dgm:t>
        <a:bodyPr/>
        <a:lstStyle/>
        <a:p>
          <a:endParaRPr lang="en-US"/>
        </a:p>
      </dgm:t>
    </dgm:pt>
    <dgm:pt modelId="{CD3BFCCA-8F7A-4975-B656-4F249B8FFD2B}" type="sibTrans" cxnId="{4D2D7F47-6712-49E4-A50B-C13BFAB9C7C2}">
      <dgm:prSet/>
      <dgm:spPr/>
      <dgm:t>
        <a:bodyPr/>
        <a:lstStyle/>
        <a:p>
          <a:endParaRPr lang="en-US"/>
        </a:p>
      </dgm:t>
    </dgm:pt>
    <dgm:pt modelId="{DD5BDFD8-8784-4747-B833-F3CA34ACA36B}" type="pres">
      <dgm:prSet presAssocID="{F625F05D-DE23-4891-8D08-8A7859483243}" presName="diagram" presStyleCnt="0">
        <dgm:presLayoutVars>
          <dgm:dir/>
          <dgm:resizeHandles val="exact"/>
        </dgm:presLayoutVars>
      </dgm:prSet>
      <dgm:spPr/>
    </dgm:pt>
    <dgm:pt modelId="{16DE3248-5C13-BC4E-9118-18741D967295}" type="pres">
      <dgm:prSet presAssocID="{E89253CF-925E-4A29-8253-989D41D539D5}" presName="node" presStyleLbl="node1" presStyleIdx="0" presStyleCnt="9">
        <dgm:presLayoutVars>
          <dgm:bulletEnabled val="1"/>
        </dgm:presLayoutVars>
      </dgm:prSet>
      <dgm:spPr/>
    </dgm:pt>
    <dgm:pt modelId="{F93F6264-FE84-514A-8ABD-D6B9ADB315EA}" type="pres">
      <dgm:prSet presAssocID="{C6647CB5-3067-49CB-9814-D41302A2C7F3}" presName="sibTrans" presStyleCnt="0"/>
      <dgm:spPr/>
    </dgm:pt>
    <dgm:pt modelId="{9E96F6E5-C3D9-2C4E-98D7-F2219D9AE0A6}" type="pres">
      <dgm:prSet presAssocID="{E89F2000-8C83-417F-A451-0342B0981028}" presName="node" presStyleLbl="node1" presStyleIdx="1" presStyleCnt="9">
        <dgm:presLayoutVars>
          <dgm:bulletEnabled val="1"/>
        </dgm:presLayoutVars>
      </dgm:prSet>
      <dgm:spPr/>
    </dgm:pt>
    <dgm:pt modelId="{4483DCBF-738D-F043-A53B-14972B5F16F1}" type="pres">
      <dgm:prSet presAssocID="{39330148-01A8-4B58-A3B6-4E074018B6DD}" presName="sibTrans" presStyleCnt="0"/>
      <dgm:spPr/>
    </dgm:pt>
    <dgm:pt modelId="{1502124F-14C3-3A45-8B47-32E369B95FE0}" type="pres">
      <dgm:prSet presAssocID="{CE6CB1F5-17EA-4E41-84FC-98D738BC630B}" presName="node" presStyleLbl="node1" presStyleIdx="2" presStyleCnt="9">
        <dgm:presLayoutVars>
          <dgm:bulletEnabled val="1"/>
        </dgm:presLayoutVars>
      </dgm:prSet>
      <dgm:spPr/>
    </dgm:pt>
    <dgm:pt modelId="{6799235E-E206-E043-901C-AA5442D8E829}" type="pres">
      <dgm:prSet presAssocID="{9C62D741-CB40-49F7-9448-1A55DA0D8FE3}" presName="sibTrans" presStyleCnt="0"/>
      <dgm:spPr/>
    </dgm:pt>
    <dgm:pt modelId="{E70A474B-8AD1-9B4F-9722-AEA075C6FEDA}" type="pres">
      <dgm:prSet presAssocID="{8AF5BC2F-7B9B-4CA5-8355-1AF75A3FF1AA}" presName="node" presStyleLbl="node1" presStyleIdx="3" presStyleCnt="9">
        <dgm:presLayoutVars>
          <dgm:bulletEnabled val="1"/>
        </dgm:presLayoutVars>
      </dgm:prSet>
      <dgm:spPr/>
    </dgm:pt>
    <dgm:pt modelId="{1B7C0D25-BF32-4E40-AED5-2C2B53386108}" type="pres">
      <dgm:prSet presAssocID="{0B2F1B21-8733-4C33-808A-A4EBFCEC92CC}" presName="sibTrans" presStyleCnt="0"/>
      <dgm:spPr/>
    </dgm:pt>
    <dgm:pt modelId="{CAC4533A-ECAF-A443-A965-61386FA7D04C}" type="pres">
      <dgm:prSet presAssocID="{856B83BD-5497-41A5-A96C-20F49952246C}" presName="node" presStyleLbl="node1" presStyleIdx="4" presStyleCnt="9">
        <dgm:presLayoutVars>
          <dgm:bulletEnabled val="1"/>
        </dgm:presLayoutVars>
      </dgm:prSet>
      <dgm:spPr/>
    </dgm:pt>
    <dgm:pt modelId="{A03B16F3-F0FB-924A-9F6A-6610ACD07272}" type="pres">
      <dgm:prSet presAssocID="{D84A863E-5AB0-4AAC-A763-53D79F6332B4}" presName="sibTrans" presStyleCnt="0"/>
      <dgm:spPr/>
    </dgm:pt>
    <dgm:pt modelId="{BDA9284D-FD17-B246-8FA8-2DD4B9C8ABAA}" type="pres">
      <dgm:prSet presAssocID="{624F6E21-350C-480E-84A5-0B249585435E}" presName="node" presStyleLbl="node1" presStyleIdx="5" presStyleCnt="9">
        <dgm:presLayoutVars>
          <dgm:bulletEnabled val="1"/>
        </dgm:presLayoutVars>
      </dgm:prSet>
      <dgm:spPr/>
    </dgm:pt>
    <dgm:pt modelId="{F440D530-22F8-F249-8183-4A421B466DA0}" type="pres">
      <dgm:prSet presAssocID="{42B36A49-E814-4B66-AB23-4E82762EE040}" presName="sibTrans" presStyleCnt="0"/>
      <dgm:spPr/>
    </dgm:pt>
    <dgm:pt modelId="{57502D30-A988-AB4B-A401-018B893B912E}" type="pres">
      <dgm:prSet presAssocID="{9F645855-8998-4AF3-B14E-41C6449FD315}" presName="node" presStyleLbl="node1" presStyleIdx="6" presStyleCnt="9">
        <dgm:presLayoutVars>
          <dgm:bulletEnabled val="1"/>
        </dgm:presLayoutVars>
      </dgm:prSet>
      <dgm:spPr/>
    </dgm:pt>
    <dgm:pt modelId="{0BB5CD9F-5D46-7B43-9023-042646501BE7}" type="pres">
      <dgm:prSet presAssocID="{C077B597-B432-48B3-AC5A-0D940E6E09FF}" presName="sibTrans" presStyleCnt="0"/>
      <dgm:spPr/>
    </dgm:pt>
    <dgm:pt modelId="{2605611D-1205-2349-975A-10428C1D2006}" type="pres">
      <dgm:prSet presAssocID="{11E35331-B02A-4E9F-BA5A-67D21DA46056}" presName="node" presStyleLbl="node1" presStyleIdx="7" presStyleCnt="9">
        <dgm:presLayoutVars>
          <dgm:bulletEnabled val="1"/>
        </dgm:presLayoutVars>
      </dgm:prSet>
      <dgm:spPr/>
    </dgm:pt>
    <dgm:pt modelId="{B0568C42-5FE0-ED4F-A5D1-10B992AFAC00}" type="pres">
      <dgm:prSet presAssocID="{EF7BDBAA-F899-497C-9B2B-6E024DC5E48D}" presName="sibTrans" presStyleCnt="0"/>
      <dgm:spPr/>
    </dgm:pt>
    <dgm:pt modelId="{BC92441B-AD25-4D4E-A6DA-2F62BA3EC975}" type="pres">
      <dgm:prSet presAssocID="{CE8F2D9F-B6E2-4A06-BE5C-4A4B153CF844}" presName="node" presStyleLbl="node1" presStyleIdx="8" presStyleCnt="9">
        <dgm:presLayoutVars>
          <dgm:bulletEnabled val="1"/>
        </dgm:presLayoutVars>
      </dgm:prSet>
      <dgm:spPr/>
    </dgm:pt>
  </dgm:ptLst>
  <dgm:cxnLst>
    <dgm:cxn modelId="{D52C5E09-99BA-064E-A263-A0BE1A263C97}" type="presOf" srcId="{856B83BD-5497-41A5-A96C-20F49952246C}" destId="{CAC4533A-ECAF-A443-A965-61386FA7D04C}" srcOrd="0" destOrd="0" presId="urn:microsoft.com/office/officeart/2005/8/layout/default"/>
    <dgm:cxn modelId="{989CBA18-1A50-A74D-93B9-1E5F92FDB9F1}" type="presOf" srcId="{E89F2000-8C83-417F-A451-0342B0981028}" destId="{9E96F6E5-C3D9-2C4E-98D7-F2219D9AE0A6}" srcOrd="0" destOrd="0" presId="urn:microsoft.com/office/officeart/2005/8/layout/default"/>
    <dgm:cxn modelId="{B9CF141B-7BB5-4AF7-A492-D71FF7EE4219}" srcId="{F625F05D-DE23-4891-8D08-8A7859483243}" destId="{CE6CB1F5-17EA-4E41-84FC-98D738BC630B}" srcOrd="2" destOrd="0" parTransId="{7955AA69-8945-4BC5-9F44-98AEA8AF835C}" sibTransId="{9C62D741-CB40-49F7-9448-1A55DA0D8FE3}"/>
    <dgm:cxn modelId="{F49DB720-A04C-4A76-ACA8-E1A82134DC48}" srcId="{F625F05D-DE23-4891-8D08-8A7859483243}" destId="{E89F2000-8C83-417F-A451-0342B0981028}" srcOrd="1" destOrd="0" parTransId="{49B7900C-6C78-4C03-BE28-0A85E2E700C2}" sibTransId="{39330148-01A8-4B58-A3B6-4E074018B6DD}"/>
    <dgm:cxn modelId="{B2BE1126-C765-1D46-9568-705A64E4B39B}" type="presOf" srcId="{CE8F2D9F-B6E2-4A06-BE5C-4A4B153CF844}" destId="{BC92441B-AD25-4D4E-A6DA-2F62BA3EC975}" srcOrd="0" destOrd="0" presId="urn:microsoft.com/office/officeart/2005/8/layout/default"/>
    <dgm:cxn modelId="{3B2C652B-F1D0-4D3F-8AC9-C90B5CCF7456}" srcId="{F625F05D-DE23-4891-8D08-8A7859483243}" destId="{11E35331-B02A-4E9F-BA5A-67D21DA46056}" srcOrd="7" destOrd="0" parTransId="{A26A6279-E4D4-44BA-BAD8-CE430BD604E1}" sibTransId="{EF7BDBAA-F899-497C-9B2B-6E024DC5E48D}"/>
    <dgm:cxn modelId="{4D2D7F47-6712-49E4-A50B-C13BFAB9C7C2}" srcId="{F625F05D-DE23-4891-8D08-8A7859483243}" destId="{CE8F2D9F-B6E2-4A06-BE5C-4A4B153CF844}" srcOrd="8" destOrd="0" parTransId="{9E63FFD1-8D1E-426C-ABDF-BAC0D209EDAE}" sibTransId="{CD3BFCCA-8F7A-4975-B656-4F249B8FFD2B}"/>
    <dgm:cxn modelId="{4A1A4C4B-E4C4-B34C-AB3A-9F853454733A}" type="presOf" srcId="{CE6CB1F5-17EA-4E41-84FC-98D738BC630B}" destId="{1502124F-14C3-3A45-8B47-32E369B95FE0}" srcOrd="0" destOrd="0" presId="urn:microsoft.com/office/officeart/2005/8/layout/default"/>
    <dgm:cxn modelId="{8DCE6E52-3961-4524-AE70-AB8063ECC807}" srcId="{F625F05D-DE23-4891-8D08-8A7859483243}" destId="{856B83BD-5497-41A5-A96C-20F49952246C}" srcOrd="4" destOrd="0" parTransId="{95731B62-E276-4B13-AD23-FFAD8731E6F4}" sibTransId="{D84A863E-5AB0-4AAC-A763-53D79F6332B4}"/>
    <dgm:cxn modelId="{491A4283-6475-419A-81B1-3EE659AABD40}" srcId="{F625F05D-DE23-4891-8D08-8A7859483243}" destId="{E89253CF-925E-4A29-8253-989D41D539D5}" srcOrd="0" destOrd="0" parTransId="{7C6A8ADC-2EDD-4FB8-B078-0CE4F161FCFE}" sibTransId="{C6647CB5-3067-49CB-9814-D41302A2C7F3}"/>
    <dgm:cxn modelId="{AA077FA3-0BD4-F94C-9C14-682EB80FD526}" type="presOf" srcId="{E89253CF-925E-4A29-8253-989D41D539D5}" destId="{16DE3248-5C13-BC4E-9118-18741D967295}" srcOrd="0" destOrd="0" presId="urn:microsoft.com/office/officeart/2005/8/layout/default"/>
    <dgm:cxn modelId="{0AA1E3A5-A226-CA40-AF69-F19465BDF5E7}" type="presOf" srcId="{9F645855-8998-4AF3-B14E-41C6449FD315}" destId="{57502D30-A988-AB4B-A401-018B893B912E}" srcOrd="0" destOrd="0" presId="urn:microsoft.com/office/officeart/2005/8/layout/default"/>
    <dgm:cxn modelId="{7101D8B6-6451-4951-92B6-9B753DA82F7D}" srcId="{F625F05D-DE23-4891-8D08-8A7859483243}" destId="{624F6E21-350C-480E-84A5-0B249585435E}" srcOrd="5" destOrd="0" parTransId="{AA999072-A8DF-48E7-B26E-D148F2FD40B2}" sibTransId="{42B36A49-E814-4B66-AB23-4E82762EE040}"/>
    <dgm:cxn modelId="{31ADBBC2-2908-4849-921E-6F763A1EDD34}" type="presOf" srcId="{11E35331-B02A-4E9F-BA5A-67D21DA46056}" destId="{2605611D-1205-2349-975A-10428C1D2006}" srcOrd="0" destOrd="0" presId="urn:microsoft.com/office/officeart/2005/8/layout/default"/>
    <dgm:cxn modelId="{956C71CA-BAFF-9A48-9AC6-AA6C7E38CCA9}" type="presOf" srcId="{8AF5BC2F-7B9B-4CA5-8355-1AF75A3FF1AA}" destId="{E70A474B-8AD1-9B4F-9722-AEA075C6FEDA}" srcOrd="0" destOrd="0" presId="urn:microsoft.com/office/officeart/2005/8/layout/default"/>
    <dgm:cxn modelId="{7A66CDD1-A295-4DB7-BA58-9B6D49961769}" srcId="{F625F05D-DE23-4891-8D08-8A7859483243}" destId="{8AF5BC2F-7B9B-4CA5-8355-1AF75A3FF1AA}" srcOrd="3" destOrd="0" parTransId="{DB31E307-775D-44FF-9A31-541CCF345E1A}" sibTransId="{0B2F1B21-8733-4C33-808A-A4EBFCEC92CC}"/>
    <dgm:cxn modelId="{917B18E1-AEC9-624E-811F-3B83EF78D1F2}" type="presOf" srcId="{624F6E21-350C-480E-84A5-0B249585435E}" destId="{BDA9284D-FD17-B246-8FA8-2DD4B9C8ABAA}" srcOrd="0" destOrd="0" presId="urn:microsoft.com/office/officeart/2005/8/layout/default"/>
    <dgm:cxn modelId="{162164E5-FEB9-1F42-BBC4-A6EE03D0AB9C}" type="presOf" srcId="{F625F05D-DE23-4891-8D08-8A7859483243}" destId="{DD5BDFD8-8784-4747-B833-F3CA34ACA36B}" srcOrd="0" destOrd="0" presId="urn:microsoft.com/office/officeart/2005/8/layout/default"/>
    <dgm:cxn modelId="{9EB636E6-DF1B-46BC-B774-74F8D0645410}" srcId="{F625F05D-DE23-4891-8D08-8A7859483243}" destId="{9F645855-8998-4AF3-B14E-41C6449FD315}" srcOrd="6" destOrd="0" parTransId="{92293111-E700-4830-9A7C-559EB0BDE6C9}" sibTransId="{C077B597-B432-48B3-AC5A-0D940E6E09FF}"/>
    <dgm:cxn modelId="{BF71E7EB-D23A-C24A-8F79-01EF72C18AFB}" type="presParOf" srcId="{DD5BDFD8-8784-4747-B833-F3CA34ACA36B}" destId="{16DE3248-5C13-BC4E-9118-18741D967295}" srcOrd="0" destOrd="0" presId="urn:microsoft.com/office/officeart/2005/8/layout/default"/>
    <dgm:cxn modelId="{61C12891-65F5-AF4A-8C46-3BE58DF57266}" type="presParOf" srcId="{DD5BDFD8-8784-4747-B833-F3CA34ACA36B}" destId="{F93F6264-FE84-514A-8ABD-D6B9ADB315EA}" srcOrd="1" destOrd="0" presId="urn:microsoft.com/office/officeart/2005/8/layout/default"/>
    <dgm:cxn modelId="{E4D00AE4-C3AE-DA45-8B7B-2F3481B5D442}" type="presParOf" srcId="{DD5BDFD8-8784-4747-B833-F3CA34ACA36B}" destId="{9E96F6E5-C3D9-2C4E-98D7-F2219D9AE0A6}" srcOrd="2" destOrd="0" presId="urn:microsoft.com/office/officeart/2005/8/layout/default"/>
    <dgm:cxn modelId="{D474279F-B58A-FA44-8B84-8F185444FCAC}" type="presParOf" srcId="{DD5BDFD8-8784-4747-B833-F3CA34ACA36B}" destId="{4483DCBF-738D-F043-A53B-14972B5F16F1}" srcOrd="3" destOrd="0" presId="urn:microsoft.com/office/officeart/2005/8/layout/default"/>
    <dgm:cxn modelId="{C2BC3C99-D5C8-1147-BCA0-39491B0551D1}" type="presParOf" srcId="{DD5BDFD8-8784-4747-B833-F3CA34ACA36B}" destId="{1502124F-14C3-3A45-8B47-32E369B95FE0}" srcOrd="4" destOrd="0" presId="urn:microsoft.com/office/officeart/2005/8/layout/default"/>
    <dgm:cxn modelId="{CAC9896F-7647-5F4C-878E-21C8A9FD3783}" type="presParOf" srcId="{DD5BDFD8-8784-4747-B833-F3CA34ACA36B}" destId="{6799235E-E206-E043-901C-AA5442D8E829}" srcOrd="5" destOrd="0" presId="urn:microsoft.com/office/officeart/2005/8/layout/default"/>
    <dgm:cxn modelId="{A0B4A1AB-43CF-774E-9D53-7CA63B0BD06E}" type="presParOf" srcId="{DD5BDFD8-8784-4747-B833-F3CA34ACA36B}" destId="{E70A474B-8AD1-9B4F-9722-AEA075C6FEDA}" srcOrd="6" destOrd="0" presId="urn:microsoft.com/office/officeart/2005/8/layout/default"/>
    <dgm:cxn modelId="{E2A2BB05-7178-A241-8717-09EF4B8A49F4}" type="presParOf" srcId="{DD5BDFD8-8784-4747-B833-F3CA34ACA36B}" destId="{1B7C0D25-BF32-4E40-AED5-2C2B53386108}" srcOrd="7" destOrd="0" presId="urn:microsoft.com/office/officeart/2005/8/layout/default"/>
    <dgm:cxn modelId="{11DE6AE8-77E6-7441-9939-2891929D2E91}" type="presParOf" srcId="{DD5BDFD8-8784-4747-B833-F3CA34ACA36B}" destId="{CAC4533A-ECAF-A443-A965-61386FA7D04C}" srcOrd="8" destOrd="0" presId="urn:microsoft.com/office/officeart/2005/8/layout/default"/>
    <dgm:cxn modelId="{538679D1-6506-7F4C-95D0-F2AFBEC3E7EC}" type="presParOf" srcId="{DD5BDFD8-8784-4747-B833-F3CA34ACA36B}" destId="{A03B16F3-F0FB-924A-9F6A-6610ACD07272}" srcOrd="9" destOrd="0" presId="urn:microsoft.com/office/officeart/2005/8/layout/default"/>
    <dgm:cxn modelId="{9FD11430-E35F-984E-8619-37ADC7F3C017}" type="presParOf" srcId="{DD5BDFD8-8784-4747-B833-F3CA34ACA36B}" destId="{BDA9284D-FD17-B246-8FA8-2DD4B9C8ABAA}" srcOrd="10" destOrd="0" presId="urn:microsoft.com/office/officeart/2005/8/layout/default"/>
    <dgm:cxn modelId="{EC2581C5-159E-444F-9B81-226EBD635A9F}" type="presParOf" srcId="{DD5BDFD8-8784-4747-B833-F3CA34ACA36B}" destId="{F440D530-22F8-F249-8183-4A421B466DA0}" srcOrd="11" destOrd="0" presId="urn:microsoft.com/office/officeart/2005/8/layout/default"/>
    <dgm:cxn modelId="{3C0C6F81-A3E8-FD49-A844-32AC97FFB7D1}" type="presParOf" srcId="{DD5BDFD8-8784-4747-B833-F3CA34ACA36B}" destId="{57502D30-A988-AB4B-A401-018B893B912E}" srcOrd="12" destOrd="0" presId="urn:microsoft.com/office/officeart/2005/8/layout/default"/>
    <dgm:cxn modelId="{974D9888-115A-E948-88B9-3CC46603AC23}" type="presParOf" srcId="{DD5BDFD8-8784-4747-B833-F3CA34ACA36B}" destId="{0BB5CD9F-5D46-7B43-9023-042646501BE7}" srcOrd="13" destOrd="0" presId="urn:microsoft.com/office/officeart/2005/8/layout/default"/>
    <dgm:cxn modelId="{065F5907-2B99-1B42-BEF5-BF13F269E049}" type="presParOf" srcId="{DD5BDFD8-8784-4747-B833-F3CA34ACA36B}" destId="{2605611D-1205-2349-975A-10428C1D2006}" srcOrd="14" destOrd="0" presId="urn:microsoft.com/office/officeart/2005/8/layout/default"/>
    <dgm:cxn modelId="{971DB377-E06F-9844-872C-D73CF55EE421}" type="presParOf" srcId="{DD5BDFD8-8784-4747-B833-F3CA34ACA36B}" destId="{B0568C42-5FE0-ED4F-A5D1-10B992AFAC00}" srcOrd="15" destOrd="0" presId="urn:microsoft.com/office/officeart/2005/8/layout/default"/>
    <dgm:cxn modelId="{9F15D16F-95DF-E941-BD51-4D62EF510C79}" type="presParOf" srcId="{DD5BDFD8-8784-4747-B833-F3CA34ACA36B}" destId="{BC92441B-AD25-4D4E-A6DA-2F62BA3EC975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C6D1E8-8943-43B1-86D0-4245DECE383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B2C69BB-9AD6-4939-9770-201858903D62}">
      <dgm:prSet/>
      <dgm:spPr/>
      <dgm:t>
        <a:bodyPr/>
        <a:lstStyle/>
        <a:p>
          <a:r>
            <a:rPr lang="en-US" b="1"/>
            <a:t>Airline </a:t>
          </a:r>
          <a:endParaRPr lang="en-US"/>
        </a:p>
      </dgm:t>
    </dgm:pt>
    <dgm:pt modelId="{56152EC0-455E-47D9-80DF-F4FB12BE8561}" type="parTrans" cxnId="{C97CB0F2-7A20-4088-9333-081FCF03188D}">
      <dgm:prSet/>
      <dgm:spPr/>
      <dgm:t>
        <a:bodyPr/>
        <a:lstStyle/>
        <a:p>
          <a:endParaRPr lang="en-US"/>
        </a:p>
      </dgm:t>
    </dgm:pt>
    <dgm:pt modelId="{6C6AD31C-A500-40AF-8958-79B6D64FF6CB}" type="sibTrans" cxnId="{C97CB0F2-7A20-4088-9333-081FCF03188D}">
      <dgm:prSet/>
      <dgm:spPr/>
      <dgm:t>
        <a:bodyPr/>
        <a:lstStyle/>
        <a:p>
          <a:endParaRPr lang="en-US"/>
        </a:p>
      </dgm:t>
    </dgm:pt>
    <dgm:pt modelId="{2561E942-DA92-460F-BD8B-83026A5CF645}">
      <dgm:prSet/>
      <dgm:spPr/>
      <dgm:t>
        <a:bodyPr/>
        <a:lstStyle/>
        <a:p>
          <a:r>
            <a:rPr lang="en-US" b="1"/>
            <a:t>Terminal </a:t>
          </a:r>
          <a:endParaRPr lang="en-US"/>
        </a:p>
      </dgm:t>
    </dgm:pt>
    <dgm:pt modelId="{407CA019-376E-467B-88D8-2CFE470E2057}" type="parTrans" cxnId="{004C725D-AB45-496D-9D68-C31A65E9E741}">
      <dgm:prSet/>
      <dgm:spPr/>
      <dgm:t>
        <a:bodyPr/>
        <a:lstStyle/>
        <a:p>
          <a:endParaRPr lang="en-US"/>
        </a:p>
      </dgm:t>
    </dgm:pt>
    <dgm:pt modelId="{B0C4CBA3-E92F-4BD9-B58F-A758EDE05B61}" type="sibTrans" cxnId="{004C725D-AB45-496D-9D68-C31A65E9E741}">
      <dgm:prSet/>
      <dgm:spPr/>
      <dgm:t>
        <a:bodyPr/>
        <a:lstStyle/>
        <a:p>
          <a:endParaRPr lang="en-US"/>
        </a:p>
      </dgm:t>
    </dgm:pt>
    <dgm:pt modelId="{F4BF96B0-8782-40A7-8744-D4F8D4299209}">
      <dgm:prSet/>
      <dgm:spPr/>
      <dgm:t>
        <a:bodyPr/>
        <a:lstStyle/>
        <a:p>
          <a:r>
            <a:rPr lang="en-US" b="1"/>
            <a:t>Airport </a:t>
          </a:r>
          <a:endParaRPr lang="en-US"/>
        </a:p>
      </dgm:t>
    </dgm:pt>
    <dgm:pt modelId="{6B729473-2916-460A-BE80-402BC5ABFCE0}" type="parTrans" cxnId="{26F84489-C2BE-4230-B765-3944ACD3A55E}">
      <dgm:prSet/>
      <dgm:spPr/>
      <dgm:t>
        <a:bodyPr/>
        <a:lstStyle/>
        <a:p>
          <a:endParaRPr lang="en-US"/>
        </a:p>
      </dgm:t>
    </dgm:pt>
    <dgm:pt modelId="{89BFE201-6C62-4A34-A60F-D6554DA5A619}" type="sibTrans" cxnId="{26F84489-C2BE-4230-B765-3944ACD3A55E}">
      <dgm:prSet/>
      <dgm:spPr/>
      <dgm:t>
        <a:bodyPr/>
        <a:lstStyle/>
        <a:p>
          <a:endParaRPr lang="en-US"/>
        </a:p>
      </dgm:t>
    </dgm:pt>
    <dgm:pt modelId="{15C5774B-0701-432E-B6AB-D21039FE255D}">
      <dgm:prSet/>
      <dgm:spPr/>
      <dgm:t>
        <a:bodyPr/>
        <a:lstStyle/>
        <a:p>
          <a:r>
            <a:rPr lang="en-US" b="1"/>
            <a:t>Passenger </a:t>
          </a:r>
          <a:endParaRPr lang="en-US"/>
        </a:p>
      </dgm:t>
    </dgm:pt>
    <dgm:pt modelId="{061AE4A7-E6DD-4982-9494-BB63CC64AFF2}" type="parTrans" cxnId="{9A0A904C-C663-4F14-90D3-50087DE4BBE2}">
      <dgm:prSet/>
      <dgm:spPr/>
      <dgm:t>
        <a:bodyPr/>
        <a:lstStyle/>
        <a:p>
          <a:endParaRPr lang="en-US"/>
        </a:p>
      </dgm:t>
    </dgm:pt>
    <dgm:pt modelId="{D5ABA62F-AAD6-4800-9BFB-A851D644A46B}" type="sibTrans" cxnId="{9A0A904C-C663-4F14-90D3-50087DE4BBE2}">
      <dgm:prSet/>
      <dgm:spPr/>
      <dgm:t>
        <a:bodyPr/>
        <a:lstStyle/>
        <a:p>
          <a:endParaRPr lang="en-US"/>
        </a:p>
      </dgm:t>
    </dgm:pt>
    <dgm:pt modelId="{AD4B3840-5F89-47CE-A6E7-4601CCA5F073}">
      <dgm:prSet/>
      <dgm:spPr/>
      <dgm:t>
        <a:bodyPr/>
        <a:lstStyle/>
        <a:p>
          <a:r>
            <a:rPr lang="en-US" b="1"/>
            <a:t>Orders </a:t>
          </a:r>
          <a:endParaRPr lang="en-US"/>
        </a:p>
      </dgm:t>
    </dgm:pt>
    <dgm:pt modelId="{87DD617B-D20D-4CDA-A083-00CAE9F60600}" type="parTrans" cxnId="{46DDD495-7B4F-489A-9F6C-62DBAA28215A}">
      <dgm:prSet/>
      <dgm:spPr/>
      <dgm:t>
        <a:bodyPr/>
        <a:lstStyle/>
        <a:p>
          <a:endParaRPr lang="en-US"/>
        </a:p>
      </dgm:t>
    </dgm:pt>
    <dgm:pt modelId="{34C457EB-DEB7-4DCC-AE5F-4CF1736E15B7}" type="sibTrans" cxnId="{46DDD495-7B4F-489A-9F6C-62DBAA28215A}">
      <dgm:prSet/>
      <dgm:spPr/>
      <dgm:t>
        <a:bodyPr/>
        <a:lstStyle/>
        <a:p>
          <a:endParaRPr lang="en-US"/>
        </a:p>
      </dgm:t>
    </dgm:pt>
    <dgm:pt modelId="{01A9DC5A-702E-4CB3-AE88-04BB97C597FA}">
      <dgm:prSet/>
      <dgm:spPr/>
      <dgm:t>
        <a:bodyPr/>
        <a:lstStyle/>
        <a:p>
          <a:r>
            <a:rPr lang="en-US" b="1"/>
            <a:t>Airline Staff </a:t>
          </a:r>
          <a:endParaRPr lang="en-US"/>
        </a:p>
      </dgm:t>
    </dgm:pt>
    <dgm:pt modelId="{06D8EAB9-AF28-4009-A6A9-1B5F72BD0EA6}" type="parTrans" cxnId="{5D4CC512-DE53-49AC-9F75-DA702350F25B}">
      <dgm:prSet/>
      <dgm:spPr/>
      <dgm:t>
        <a:bodyPr/>
        <a:lstStyle/>
        <a:p>
          <a:endParaRPr lang="en-US"/>
        </a:p>
      </dgm:t>
    </dgm:pt>
    <dgm:pt modelId="{2087B20C-5A12-4DE6-9DA7-7B8C0DC7963C}" type="sibTrans" cxnId="{5D4CC512-DE53-49AC-9F75-DA702350F25B}">
      <dgm:prSet/>
      <dgm:spPr/>
      <dgm:t>
        <a:bodyPr/>
        <a:lstStyle/>
        <a:p>
          <a:endParaRPr lang="en-US"/>
        </a:p>
      </dgm:t>
    </dgm:pt>
    <dgm:pt modelId="{9656D5B3-9B9C-4E2A-B756-774AA225E3C0}">
      <dgm:prSet/>
      <dgm:spPr/>
      <dgm:t>
        <a:bodyPr/>
        <a:lstStyle/>
        <a:p>
          <a:r>
            <a:rPr lang="en-US" b="1"/>
            <a:t>Flight </a:t>
          </a:r>
          <a:endParaRPr lang="en-US"/>
        </a:p>
      </dgm:t>
    </dgm:pt>
    <dgm:pt modelId="{65DAFB8B-A62B-43E2-AE79-74DEDA817D9B}" type="parTrans" cxnId="{3664E15E-ECCA-438C-BD47-D0AFEC1F19B0}">
      <dgm:prSet/>
      <dgm:spPr/>
      <dgm:t>
        <a:bodyPr/>
        <a:lstStyle/>
        <a:p>
          <a:endParaRPr lang="en-US"/>
        </a:p>
      </dgm:t>
    </dgm:pt>
    <dgm:pt modelId="{13F52195-AB67-4C97-A135-9C31090DC452}" type="sibTrans" cxnId="{3664E15E-ECCA-438C-BD47-D0AFEC1F19B0}">
      <dgm:prSet/>
      <dgm:spPr/>
      <dgm:t>
        <a:bodyPr/>
        <a:lstStyle/>
        <a:p>
          <a:endParaRPr lang="en-US"/>
        </a:p>
      </dgm:t>
    </dgm:pt>
    <dgm:pt modelId="{AB083D7D-4052-4C93-9A8E-D59BB43DCCE3}">
      <dgm:prSet/>
      <dgm:spPr/>
      <dgm:t>
        <a:bodyPr/>
        <a:lstStyle/>
        <a:p>
          <a:r>
            <a:rPr lang="en-US" b="1"/>
            <a:t>Ticket </a:t>
          </a:r>
          <a:endParaRPr lang="en-US"/>
        </a:p>
      </dgm:t>
    </dgm:pt>
    <dgm:pt modelId="{87B081A1-52D1-4FF8-A865-6955A63C45C4}" type="parTrans" cxnId="{33A29093-7905-4BF5-9C2E-B56080B07CEE}">
      <dgm:prSet/>
      <dgm:spPr/>
      <dgm:t>
        <a:bodyPr/>
        <a:lstStyle/>
        <a:p>
          <a:endParaRPr lang="en-US"/>
        </a:p>
      </dgm:t>
    </dgm:pt>
    <dgm:pt modelId="{50C35AE5-C050-4D73-93FB-95B767C4CE62}" type="sibTrans" cxnId="{33A29093-7905-4BF5-9C2E-B56080B07CEE}">
      <dgm:prSet/>
      <dgm:spPr/>
      <dgm:t>
        <a:bodyPr/>
        <a:lstStyle/>
        <a:p>
          <a:endParaRPr lang="en-US"/>
        </a:p>
      </dgm:t>
    </dgm:pt>
    <dgm:pt modelId="{8BC811F0-6722-4D20-8DB5-0CF3A67DFF6D}">
      <dgm:prSet/>
      <dgm:spPr/>
      <dgm:t>
        <a:bodyPr/>
        <a:lstStyle/>
        <a:p>
          <a:r>
            <a:rPr lang="en-US" b="1"/>
            <a:t>Baggage </a:t>
          </a:r>
          <a:endParaRPr lang="en-US"/>
        </a:p>
      </dgm:t>
    </dgm:pt>
    <dgm:pt modelId="{8B2EA815-9ADA-4A0B-911E-97FE17C7AB01}" type="parTrans" cxnId="{A7927FC4-0EEC-4F7D-A5DE-6CEDA1526E9D}">
      <dgm:prSet/>
      <dgm:spPr/>
      <dgm:t>
        <a:bodyPr/>
        <a:lstStyle/>
        <a:p>
          <a:endParaRPr lang="en-US"/>
        </a:p>
      </dgm:t>
    </dgm:pt>
    <dgm:pt modelId="{AD0D312C-55DC-4062-8FFE-6725E84940CE}" type="sibTrans" cxnId="{A7927FC4-0EEC-4F7D-A5DE-6CEDA1526E9D}">
      <dgm:prSet/>
      <dgm:spPr/>
      <dgm:t>
        <a:bodyPr/>
        <a:lstStyle/>
        <a:p>
          <a:endParaRPr lang="en-US"/>
        </a:p>
      </dgm:t>
    </dgm:pt>
    <dgm:pt modelId="{13809743-84F4-47D8-85AE-8EA8CC71E2DA}">
      <dgm:prSet/>
      <dgm:spPr/>
      <dgm:t>
        <a:bodyPr/>
        <a:lstStyle/>
        <a:p>
          <a:r>
            <a:rPr lang="en-US" b="1"/>
            <a:t>Schedule </a:t>
          </a:r>
          <a:endParaRPr lang="en-US"/>
        </a:p>
      </dgm:t>
    </dgm:pt>
    <dgm:pt modelId="{C7B77C41-533A-4710-9614-DA666AF100E5}" type="parTrans" cxnId="{E10FFACB-2A72-42E6-80E1-10EB79ADB9A6}">
      <dgm:prSet/>
      <dgm:spPr/>
      <dgm:t>
        <a:bodyPr/>
        <a:lstStyle/>
        <a:p>
          <a:endParaRPr lang="en-US"/>
        </a:p>
      </dgm:t>
    </dgm:pt>
    <dgm:pt modelId="{ECE93B6C-2A57-4FE4-B872-A34ADD590C9E}" type="sibTrans" cxnId="{E10FFACB-2A72-42E6-80E1-10EB79ADB9A6}">
      <dgm:prSet/>
      <dgm:spPr/>
      <dgm:t>
        <a:bodyPr/>
        <a:lstStyle/>
        <a:p>
          <a:endParaRPr lang="en-US"/>
        </a:p>
      </dgm:t>
    </dgm:pt>
    <dgm:pt modelId="{8CB7A22C-04B4-48C8-A13C-DA2242942205}">
      <dgm:prSet/>
      <dgm:spPr/>
      <dgm:t>
        <a:bodyPr/>
        <a:lstStyle/>
        <a:p>
          <a:r>
            <a:rPr lang="en-US" b="1"/>
            <a:t>Airport Staff </a:t>
          </a:r>
          <a:endParaRPr lang="en-US"/>
        </a:p>
      </dgm:t>
    </dgm:pt>
    <dgm:pt modelId="{43F6EE98-AE05-4600-84F1-018764885BD6}" type="parTrans" cxnId="{B06B0677-8B9B-4706-A4F9-5A4362B58659}">
      <dgm:prSet/>
      <dgm:spPr/>
      <dgm:t>
        <a:bodyPr/>
        <a:lstStyle/>
        <a:p>
          <a:endParaRPr lang="en-US"/>
        </a:p>
      </dgm:t>
    </dgm:pt>
    <dgm:pt modelId="{1635D31A-C40C-4B1C-9709-5E9F2933AD11}" type="sibTrans" cxnId="{B06B0677-8B9B-4706-A4F9-5A4362B58659}">
      <dgm:prSet/>
      <dgm:spPr/>
      <dgm:t>
        <a:bodyPr/>
        <a:lstStyle/>
        <a:p>
          <a:endParaRPr lang="en-US"/>
        </a:p>
      </dgm:t>
    </dgm:pt>
    <dgm:pt modelId="{3C0764ED-98BD-4AB2-BE9E-69C1BF783C44}">
      <dgm:prSet/>
      <dgm:spPr/>
      <dgm:t>
        <a:bodyPr/>
        <a:lstStyle/>
        <a:p>
          <a:r>
            <a:rPr lang="en-US" b="1"/>
            <a:t>Cleaning Schedule </a:t>
          </a:r>
          <a:endParaRPr lang="en-US"/>
        </a:p>
      </dgm:t>
    </dgm:pt>
    <dgm:pt modelId="{4F321A84-A809-4664-9A84-AD624537E37D}" type="parTrans" cxnId="{2BDE2537-9771-40A5-B622-DA594779A0FE}">
      <dgm:prSet/>
      <dgm:spPr/>
      <dgm:t>
        <a:bodyPr/>
        <a:lstStyle/>
        <a:p>
          <a:endParaRPr lang="en-US"/>
        </a:p>
      </dgm:t>
    </dgm:pt>
    <dgm:pt modelId="{4B717E84-1916-4004-87DB-D2ED07A813A3}" type="sibTrans" cxnId="{2BDE2537-9771-40A5-B622-DA594779A0FE}">
      <dgm:prSet/>
      <dgm:spPr/>
      <dgm:t>
        <a:bodyPr/>
        <a:lstStyle/>
        <a:p>
          <a:endParaRPr lang="en-US"/>
        </a:p>
      </dgm:t>
    </dgm:pt>
    <dgm:pt modelId="{614F5A4F-644A-164E-A3B8-86BBB5C10865}" type="pres">
      <dgm:prSet presAssocID="{76C6D1E8-8943-43B1-86D0-4245DECE3831}" presName="diagram" presStyleCnt="0">
        <dgm:presLayoutVars>
          <dgm:dir/>
          <dgm:resizeHandles val="exact"/>
        </dgm:presLayoutVars>
      </dgm:prSet>
      <dgm:spPr/>
    </dgm:pt>
    <dgm:pt modelId="{C8665748-FB94-0240-8E8B-EF37AFD8DCE9}" type="pres">
      <dgm:prSet presAssocID="{4B2C69BB-9AD6-4939-9770-201858903D62}" presName="node" presStyleLbl="node1" presStyleIdx="0" presStyleCnt="12">
        <dgm:presLayoutVars>
          <dgm:bulletEnabled val="1"/>
        </dgm:presLayoutVars>
      </dgm:prSet>
      <dgm:spPr/>
    </dgm:pt>
    <dgm:pt modelId="{134E8323-F18E-2047-9714-78FB12BFD016}" type="pres">
      <dgm:prSet presAssocID="{6C6AD31C-A500-40AF-8958-79B6D64FF6CB}" presName="sibTrans" presStyleCnt="0"/>
      <dgm:spPr/>
    </dgm:pt>
    <dgm:pt modelId="{9C0C7F37-3F42-3449-8A28-0049DC7FFF0F}" type="pres">
      <dgm:prSet presAssocID="{2561E942-DA92-460F-BD8B-83026A5CF645}" presName="node" presStyleLbl="node1" presStyleIdx="1" presStyleCnt="12">
        <dgm:presLayoutVars>
          <dgm:bulletEnabled val="1"/>
        </dgm:presLayoutVars>
      </dgm:prSet>
      <dgm:spPr/>
    </dgm:pt>
    <dgm:pt modelId="{28C2912D-6005-D743-85A4-CD29324F97F3}" type="pres">
      <dgm:prSet presAssocID="{B0C4CBA3-E92F-4BD9-B58F-A758EDE05B61}" presName="sibTrans" presStyleCnt="0"/>
      <dgm:spPr/>
    </dgm:pt>
    <dgm:pt modelId="{81C41D97-E5B5-B44B-B010-36456F45AF65}" type="pres">
      <dgm:prSet presAssocID="{F4BF96B0-8782-40A7-8744-D4F8D4299209}" presName="node" presStyleLbl="node1" presStyleIdx="2" presStyleCnt="12">
        <dgm:presLayoutVars>
          <dgm:bulletEnabled val="1"/>
        </dgm:presLayoutVars>
      </dgm:prSet>
      <dgm:spPr/>
    </dgm:pt>
    <dgm:pt modelId="{CE40014E-5596-C546-AAE3-ABAB89B57A5F}" type="pres">
      <dgm:prSet presAssocID="{89BFE201-6C62-4A34-A60F-D6554DA5A619}" presName="sibTrans" presStyleCnt="0"/>
      <dgm:spPr/>
    </dgm:pt>
    <dgm:pt modelId="{9767B514-4D05-2F42-AD1A-44C7D4D8CB25}" type="pres">
      <dgm:prSet presAssocID="{15C5774B-0701-432E-B6AB-D21039FE255D}" presName="node" presStyleLbl="node1" presStyleIdx="3" presStyleCnt="12">
        <dgm:presLayoutVars>
          <dgm:bulletEnabled val="1"/>
        </dgm:presLayoutVars>
      </dgm:prSet>
      <dgm:spPr/>
    </dgm:pt>
    <dgm:pt modelId="{5BB14E4E-B549-E14E-9733-5CEC06EC42D1}" type="pres">
      <dgm:prSet presAssocID="{D5ABA62F-AAD6-4800-9BFB-A851D644A46B}" presName="sibTrans" presStyleCnt="0"/>
      <dgm:spPr/>
    </dgm:pt>
    <dgm:pt modelId="{A7F5BAD0-25C1-2149-857C-D97E79ADA00E}" type="pres">
      <dgm:prSet presAssocID="{AD4B3840-5F89-47CE-A6E7-4601CCA5F073}" presName="node" presStyleLbl="node1" presStyleIdx="4" presStyleCnt="12">
        <dgm:presLayoutVars>
          <dgm:bulletEnabled val="1"/>
        </dgm:presLayoutVars>
      </dgm:prSet>
      <dgm:spPr/>
    </dgm:pt>
    <dgm:pt modelId="{A5D9F9F5-2BDB-BF4F-9DF3-FCB8B896D208}" type="pres">
      <dgm:prSet presAssocID="{34C457EB-DEB7-4DCC-AE5F-4CF1736E15B7}" presName="sibTrans" presStyleCnt="0"/>
      <dgm:spPr/>
    </dgm:pt>
    <dgm:pt modelId="{B43F09F0-6BCB-6244-B594-677C17AC1BA1}" type="pres">
      <dgm:prSet presAssocID="{01A9DC5A-702E-4CB3-AE88-04BB97C597FA}" presName="node" presStyleLbl="node1" presStyleIdx="5" presStyleCnt="12">
        <dgm:presLayoutVars>
          <dgm:bulletEnabled val="1"/>
        </dgm:presLayoutVars>
      </dgm:prSet>
      <dgm:spPr/>
    </dgm:pt>
    <dgm:pt modelId="{F665F803-FD14-BF4A-A6C6-597535C0F012}" type="pres">
      <dgm:prSet presAssocID="{2087B20C-5A12-4DE6-9DA7-7B8C0DC7963C}" presName="sibTrans" presStyleCnt="0"/>
      <dgm:spPr/>
    </dgm:pt>
    <dgm:pt modelId="{A841DBBC-CA4F-984B-A04C-E980B3590C53}" type="pres">
      <dgm:prSet presAssocID="{9656D5B3-9B9C-4E2A-B756-774AA225E3C0}" presName="node" presStyleLbl="node1" presStyleIdx="6" presStyleCnt="12">
        <dgm:presLayoutVars>
          <dgm:bulletEnabled val="1"/>
        </dgm:presLayoutVars>
      </dgm:prSet>
      <dgm:spPr/>
    </dgm:pt>
    <dgm:pt modelId="{9C9F4438-5FCD-6A47-946F-491B55D0E209}" type="pres">
      <dgm:prSet presAssocID="{13F52195-AB67-4C97-A135-9C31090DC452}" presName="sibTrans" presStyleCnt="0"/>
      <dgm:spPr/>
    </dgm:pt>
    <dgm:pt modelId="{5022B873-7F49-0E42-B7F2-7873B148DF4A}" type="pres">
      <dgm:prSet presAssocID="{AB083D7D-4052-4C93-9A8E-D59BB43DCCE3}" presName="node" presStyleLbl="node1" presStyleIdx="7" presStyleCnt="12">
        <dgm:presLayoutVars>
          <dgm:bulletEnabled val="1"/>
        </dgm:presLayoutVars>
      </dgm:prSet>
      <dgm:spPr/>
    </dgm:pt>
    <dgm:pt modelId="{A91FA940-6538-9B44-9E8D-FCAECBD2EB0D}" type="pres">
      <dgm:prSet presAssocID="{50C35AE5-C050-4D73-93FB-95B767C4CE62}" presName="sibTrans" presStyleCnt="0"/>
      <dgm:spPr/>
    </dgm:pt>
    <dgm:pt modelId="{192CB78E-31B5-3B42-AE4E-C3F64A46F52D}" type="pres">
      <dgm:prSet presAssocID="{8BC811F0-6722-4D20-8DB5-0CF3A67DFF6D}" presName="node" presStyleLbl="node1" presStyleIdx="8" presStyleCnt="12">
        <dgm:presLayoutVars>
          <dgm:bulletEnabled val="1"/>
        </dgm:presLayoutVars>
      </dgm:prSet>
      <dgm:spPr/>
    </dgm:pt>
    <dgm:pt modelId="{F7314FCC-9729-E14E-92D2-5A430A8E134A}" type="pres">
      <dgm:prSet presAssocID="{AD0D312C-55DC-4062-8FFE-6725E84940CE}" presName="sibTrans" presStyleCnt="0"/>
      <dgm:spPr/>
    </dgm:pt>
    <dgm:pt modelId="{161A198D-AFDF-4641-AD78-9ECAAEFEA8B8}" type="pres">
      <dgm:prSet presAssocID="{13809743-84F4-47D8-85AE-8EA8CC71E2DA}" presName="node" presStyleLbl="node1" presStyleIdx="9" presStyleCnt="12">
        <dgm:presLayoutVars>
          <dgm:bulletEnabled val="1"/>
        </dgm:presLayoutVars>
      </dgm:prSet>
      <dgm:spPr/>
    </dgm:pt>
    <dgm:pt modelId="{731648C3-5BCD-D14B-840C-FB6835F8F94C}" type="pres">
      <dgm:prSet presAssocID="{ECE93B6C-2A57-4FE4-B872-A34ADD590C9E}" presName="sibTrans" presStyleCnt="0"/>
      <dgm:spPr/>
    </dgm:pt>
    <dgm:pt modelId="{E1F06688-835E-DB4C-A07E-4CA2477942EF}" type="pres">
      <dgm:prSet presAssocID="{8CB7A22C-04B4-48C8-A13C-DA2242942205}" presName="node" presStyleLbl="node1" presStyleIdx="10" presStyleCnt="12">
        <dgm:presLayoutVars>
          <dgm:bulletEnabled val="1"/>
        </dgm:presLayoutVars>
      </dgm:prSet>
      <dgm:spPr/>
    </dgm:pt>
    <dgm:pt modelId="{D4F1DF14-FFFC-B546-AF96-A8E034C5324D}" type="pres">
      <dgm:prSet presAssocID="{1635D31A-C40C-4B1C-9709-5E9F2933AD11}" presName="sibTrans" presStyleCnt="0"/>
      <dgm:spPr/>
    </dgm:pt>
    <dgm:pt modelId="{8833BD67-36AB-804C-B775-DAECF18245AD}" type="pres">
      <dgm:prSet presAssocID="{3C0764ED-98BD-4AB2-BE9E-69C1BF783C4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D4CC512-DE53-49AC-9F75-DA702350F25B}" srcId="{76C6D1E8-8943-43B1-86D0-4245DECE3831}" destId="{01A9DC5A-702E-4CB3-AE88-04BB97C597FA}" srcOrd="5" destOrd="0" parTransId="{06D8EAB9-AF28-4009-A6A9-1B5F72BD0EA6}" sibTransId="{2087B20C-5A12-4DE6-9DA7-7B8C0DC7963C}"/>
    <dgm:cxn modelId="{74E47B30-92D0-2342-8E84-BFC3C7333F77}" type="presOf" srcId="{AB083D7D-4052-4C93-9A8E-D59BB43DCCE3}" destId="{5022B873-7F49-0E42-B7F2-7873B148DF4A}" srcOrd="0" destOrd="0" presId="urn:microsoft.com/office/officeart/2005/8/layout/default"/>
    <dgm:cxn modelId="{2BDE2537-9771-40A5-B622-DA594779A0FE}" srcId="{76C6D1E8-8943-43B1-86D0-4245DECE3831}" destId="{3C0764ED-98BD-4AB2-BE9E-69C1BF783C44}" srcOrd="11" destOrd="0" parTransId="{4F321A84-A809-4664-9A84-AD624537E37D}" sibTransId="{4B717E84-1916-4004-87DB-D2ED07A813A3}"/>
    <dgm:cxn modelId="{A2E66A3F-DC4E-C645-9B35-06C145C93025}" type="presOf" srcId="{2561E942-DA92-460F-BD8B-83026A5CF645}" destId="{9C0C7F37-3F42-3449-8A28-0049DC7FFF0F}" srcOrd="0" destOrd="0" presId="urn:microsoft.com/office/officeart/2005/8/layout/default"/>
    <dgm:cxn modelId="{5C3CB340-3183-B64F-827B-CAFBF93FB37A}" type="presOf" srcId="{8BC811F0-6722-4D20-8DB5-0CF3A67DFF6D}" destId="{192CB78E-31B5-3B42-AE4E-C3F64A46F52D}" srcOrd="0" destOrd="0" presId="urn:microsoft.com/office/officeart/2005/8/layout/default"/>
    <dgm:cxn modelId="{27E06747-8B5B-0A4A-A734-B2F72AECDEB3}" type="presOf" srcId="{F4BF96B0-8782-40A7-8744-D4F8D4299209}" destId="{81C41D97-E5B5-B44B-B010-36456F45AF65}" srcOrd="0" destOrd="0" presId="urn:microsoft.com/office/officeart/2005/8/layout/default"/>
    <dgm:cxn modelId="{94174249-7345-6B4A-8054-1FDF91260B3C}" type="presOf" srcId="{13809743-84F4-47D8-85AE-8EA8CC71E2DA}" destId="{161A198D-AFDF-4641-AD78-9ECAAEFEA8B8}" srcOrd="0" destOrd="0" presId="urn:microsoft.com/office/officeart/2005/8/layout/default"/>
    <dgm:cxn modelId="{9A0A904C-C663-4F14-90D3-50087DE4BBE2}" srcId="{76C6D1E8-8943-43B1-86D0-4245DECE3831}" destId="{15C5774B-0701-432E-B6AB-D21039FE255D}" srcOrd="3" destOrd="0" parTransId="{061AE4A7-E6DD-4982-9494-BB63CC64AFF2}" sibTransId="{D5ABA62F-AAD6-4800-9BFB-A851D644A46B}"/>
    <dgm:cxn modelId="{004C725D-AB45-496D-9D68-C31A65E9E741}" srcId="{76C6D1E8-8943-43B1-86D0-4245DECE3831}" destId="{2561E942-DA92-460F-BD8B-83026A5CF645}" srcOrd="1" destOrd="0" parTransId="{407CA019-376E-467B-88D8-2CFE470E2057}" sibTransId="{B0C4CBA3-E92F-4BD9-B58F-A758EDE05B61}"/>
    <dgm:cxn modelId="{3664E15E-ECCA-438C-BD47-D0AFEC1F19B0}" srcId="{76C6D1E8-8943-43B1-86D0-4245DECE3831}" destId="{9656D5B3-9B9C-4E2A-B756-774AA225E3C0}" srcOrd="6" destOrd="0" parTransId="{65DAFB8B-A62B-43E2-AE79-74DEDA817D9B}" sibTransId="{13F52195-AB67-4C97-A135-9C31090DC452}"/>
    <dgm:cxn modelId="{76177063-5CB5-464B-9550-8DAB28B4D852}" type="presOf" srcId="{01A9DC5A-702E-4CB3-AE88-04BB97C597FA}" destId="{B43F09F0-6BCB-6244-B594-677C17AC1BA1}" srcOrd="0" destOrd="0" presId="urn:microsoft.com/office/officeart/2005/8/layout/default"/>
    <dgm:cxn modelId="{B06B0677-8B9B-4706-A4F9-5A4362B58659}" srcId="{76C6D1E8-8943-43B1-86D0-4245DECE3831}" destId="{8CB7A22C-04B4-48C8-A13C-DA2242942205}" srcOrd="10" destOrd="0" parTransId="{43F6EE98-AE05-4600-84F1-018764885BD6}" sibTransId="{1635D31A-C40C-4B1C-9709-5E9F2933AD11}"/>
    <dgm:cxn modelId="{E1E0D782-4095-DC4C-9196-803206B1FDBA}" type="presOf" srcId="{AD4B3840-5F89-47CE-A6E7-4601CCA5F073}" destId="{A7F5BAD0-25C1-2149-857C-D97E79ADA00E}" srcOrd="0" destOrd="0" presId="urn:microsoft.com/office/officeart/2005/8/layout/default"/>
    <dgm:cxn modelId="{26F84489-C2BE-4230-B765-3944ACD3A55E}" srcId="{76C6D1E8-8943-43B1-86D0-4245DECE3831}" destId="{F4BF96B0-8782-40A7-8744-D4F8D4299209}" srcOrd="2" destOrd="0" parTransId="{6B729473-2916-460A-BE80-402BC5ABFCE0}" sibTransId="{89BFE201-6C62-4A34-A60F-D6554DA5A619}"/>
    <dgm:cxn modelId="{560AA090-0068-414E-B00C-4CC5217261FE}" type="presOf" srcId="{76C6D1E8-8943-43B1-86D0-4245DECE3831}" destId="{614F5A4F-644A-164E-A3B8-86BBB5C10865}" srcOrd="0" destOrd="0" presId="urn:microsoft.com/office/officeart/2005/8/layout/default"/>
    <dgm:cxn modelId="{33A29093-7905-4BF5-9C2E-B56080B07CEE}" srcId="{76C6D1E8-8943-43B1-86D0-4245DECE3831}" destId="{AB083D7D-4052-4C93-9A8E-D59BB43DCCE3}" srcOrd="7" destOrd="0" parTransId="{87B081A1-52D1-4FF8-A865-6955A63C45C4}" sibTransId="{50C35AE5-C050-4D73-93FB-95B767C4CE62}"/>
    <dgm:cxn modelId="{46DDD495-7B4F-489A-9F6C-62DBAA28215A}" srcId="{76C6D1E8-8943-43B1-86D0-4245DECE3831}" destId="{AD4B3840-5F89-47CE-A6E7-4601CCA5F073}" srcOrd="4" destOrd="0" parTransId="{87DD617B-D20D-4CDA-A083-00CAE9F60600}" sibTransId="{34C457EB-DEB7-4DCC-AE5F-4CF1736E15B7}"/>
    <dgm:cxn modelId="{8210D7A0-3A0A-1845-9324-B912E7A3CAF5}" type="presOf" srcId="{8CB7A22C-04B4-48C8-A13C-DA2242942205}" destId="{E1F06688-835E-DB4C-A07E-4CA2477942EF}" srcOrd="0" destOrd="0" presId="urn:microsoft.com/office/officeart/2005/8/layout/default"/>
    <dgm:cxn modelId="{A7927FC4-0EEC-4F7D-A5DE-6CEDA1526E9D}" srcId="{76C6D1E8-8943-43B1-86D0-4245DECE3831}" destId="{8BC811F0-6722-4D20-8DB5-0CF3A67DFF6D}" srcOrd="8" destOrd="0" parTransId="{8B2EA815-9ADA-4A0B-911E-97FE17C7AB01}" sibTransId="{AD0D312C-55DC-4062-8FFE-6725E84940CE}"/>
    <dgm:cxn modelId="{DEA7E6CA-2D87-DA4A-A4AC-2797C79FC7C0}" type="presOf" srcId="{15C5774B-0701-432E-B6AB-D21039FE255D}" destId="{9767B514-4D05-2F42-AD1A-44C7D4D8CB25}" srcOrd="0" destOrd="0" presId="urn:microsoft.com/office/officeart/2005/8/layout/default"/>
    <dgm:cxn modelId="{E10FFACB-2A72-42E6-80E1-10EB79ADB9A6}" srcId="{76C6D1E8-8943-43B1-86D0-4245DECE3831}" destId="{13809743-84F4-47D8-85AE-8EA8CC71E2DA}" srcOrd="9" destOrd="0" parTransId="{C7B77C41-533A-4710-9614-DA666AF100E5}" sibTransId="{ECE93B6C-2A57-4FE4-B872-A34ADD590C9E}"/>
    <dgm:cxn modelId="{319D2DD3-CF2D-2F4D-B241-2C294F128E3B}" type="presOf" srcId="{9656D5B3-9B9C-4E2A-B756-774AA225E3C0}" destId="{A841DBBC-CA4F-984B-A04C-E980B3590C53}" srcOrd="0" destOrd="0" presId="urn:microsoft.com/office/officeart/2005/8/layout/default"/>
    <dgm:cxn modelId="{802A6CDE-E3D0-AD46-BE45-5C0EE21AA0DA}" type="presOf" srcId="{3C0764ED-98BD-4AB2-BE9E-69C1BF783C44}" destId="{8833BD67-36AB-804C-B775-DAECF18245AD}" srcOrd="0" destOrd="0" presId="urn:microsoft.com/office/officeart/2005/8/layout/default"/>
    <dgm:cxn modelId="{530202DF-96AA-7541-801A-C34C3258317D}" type="presOf" srcId="{4B2C69BB-9AD6-4939-9770-201858903D62}" destId="{C8665748-FB94-0240-8E8B-EF37AFD8DCE9}" srcOrd="0" destOrd="0" presId="urn:microsoft.com/office/officeart/2005/8/layout/default"/>
    <dgm:cxn modelId="{C97CB0F2-7A20-4088-9333-081FCF03188D}" srcId="{76C6D1E8-8943-43B1-86D0-4245DECE3831}" destId="{4B2C69BB-9AD6-4939-9770-201858903D62}" srcOrd="0" destOrd="0" parTransId="{56152EC0-455E-47D9-80DF-F4FB12BE8561}" sibTransId="{6C6AD31C-A500-40AF-8958-79B6D64FF6CB}"/>
    <dgm:cxn modelId="{4988CB8F-B4CF-C348-B6DB-0B3B45B8B0BB}" type="presParOf" srcId="{614F5A4F-644A-164E-A3B8-86BBB5C10865}" destId="{C8665748-FB94-0240-8E8B-EF37AFD8DCE9}" srcOrd="0" destOrd="0" presId="urn:microsoft.com/office/officeart/2005/8/layout/default"/>
    <dgm:cxn modelId="{1075FBDF-1524-1E47-AD8B-BB0BDA92FAE9}" type="presParOf" srcId="{614F5A4F-644A-164E-A3B8-86BBB5C10865}" destId="{134E8323-F18E-2047-9714-78FB12BFD016}" srcOrd="1" destOrd="0" presId="urn:microsoft.com/office/officeart/2005/8/layout/default"/>
    <dgm:cxn modelId="{86A535CB-27BD-4E4A-9208-3D934EC54A02}" type="presParOf" srcId="{614F5A4F-644A-164E-A3B8-86BBB5C10865}" destId="{9C0C7F37-3F42-3449-8A28-0049DC7FFF0F}" srcOrd="2" destOrd="0" presId="urn:microsoft.com/office/officeart/2005/8/layout/default"/>
    <dgm:cxn modelId="{AE8B26D5-3D43-264B-9D89-94C3DCB60ECD}" type="presParOf" srcId="{614F5A4F-644A-164E-A3B8-86BBB5C10865}" destId="{28C2912D-6005-D743-85A4-CD29324F97F3}" srcOrd="3" destOrd="0" presId="urn:microsoft.com/office/officeart/2005/8/layout/default"/>
    <dgm:cxn modelId="{97707057-AE57-FA44-B5EB-D9C6039322F5}" type="presParOf" srcId="{614F5A4F-644A-164E-A3B8-86BBB5C10865}" destId="{81C41D97-E5B5-B44B-B010-36456F45AF65}" srcOrd="4" destOrd="0" presId="urn:microsoft.com/office/officeart/2005/8/layout/default"/>
    <dgm:cxn modelId="{7ED7BE58-1C63-004E-A287-2AC585D8660C}" type="presParOf" srcId="{614F5A4F-644A-164E-A3B8-86BBB5C10865}" destId="{CE40014E-5596-C546-AAE3-ABAB89B57A5F}" srcOrd="5" destOrd="0" presId="urn:microsoft.com/office/officeart/2005/8/layout/default"/>
    <dgm:cxn modelId="{3FBD7442-4E12-1D46-8F69-E3A1487C9D98}" type="presParOf" srcId="{614F5A4F-644A-164E-A3B8-86BBB5C10865}" destId="{9767B514-4D05-2F42-AD1A-44C7D4D8CB25}" srcOrd="6" destOrd="0" presId="urn:microsoft.com/office/officeart/2005/8/layout/default"/>
    <dgm:cxn modelId="{9775D517-9D7A-F840-8E75-4BE76FB376D4}" type="presParOf" srcId="{614F5A4F-644A-164E-A3B8-86BBB5C10865}" destId="{5BB14E4E-B549-E14E-9733-5CEC06EC42D1}" srcOrd="7" destOrd="0" presId="urn:microsoft.com/office/officeart/2005/8/layout/default"/>
    <dgm:cxn modelId="{A73A321B-2C88-8A4B-BAB8-B2EF03B24416}" type="presParOf" srcId="{614F5A4F-644A-164E-A3B8-86BBB5C10865}" destId="{A7F5BAD0-25C1-2149-857C-D97E79ADA00E}" srcOrd="8" destOrd="0" presId="urn:microsoft.com/office/officeart/2005/8/layout/default"/>
    <dgm:cxn modelId="{645CC372-A598-414F-A5E9-AF5E0D018448}" type="presParOf" srcId="{614F5A4F-644A-164E-A3B8-86BBB5C10865}" destId="{A5D9F9F5-2BDB-BF4F-9DF3-FCB8B896D208}" srcOrd="9" destOrd="0" presId="urn:microsoft.com/office/officeart/2005/8/layout/default"/>
    <dgm:cxn modelId="{E0A24465-2ADB-324B-A554-B3CE877BE2EE}" type="presParOf" srcId="{614F5A4F-644A-164E-A3B8-86BBB5C10865}" destId="{B43F09F0-6BCB-6244-B594-677C17AC1BA1}" srcOrd="10" destOrd="0" presId="urn:microsoft.com/office/officeart/2005/8/layout/default"/>
    <dgm:cxn modelId="{D5599DE3-19D1-5C4B-91FB-5A66C94ED432}" type="presParOf" srcId="{614F5A4F-644A-164E-A3B8-86BBB5C10865}" destId="{F665F803-FD14-BF4A-A6C6-597535C0F012}" srcOrd="11" destOrd="0" presId="urn:microsoft.com/office/officeart/2005/8/layout/default"/>
    <dgm:cxn modelId="{D3843C05-546F-304D-A963-D26982E9FB60}" type="presParOf" srcId="{614F5A4F-644A-164E-A3B8-86BBB5C10865}" destId="{A841DBBC-CA4F-984B-A04C-E980B3590C53}" srcOrd="12" destOrd="0" presId="urn:microsoft.com/office/officeart/2005/8/layout/default"/>
    <dgm:cxn modelId="{8539B462-F4DA-4A48-889E-CCED37684D4C}" type="presParOf" srcId="{614F5A4F-644A-164E-A3B8-86BBB5C10865}" destId="{9C9F4438-5FCD-6A47-946F-491B55D0E209}" srcOrd="13" destOrd="0" presId="urn:microsoft.com/office/officeart/2005/8/layout/default"/>
    <dgm:cxn modelId="{E43C3678-C8DA-974E-97E4-5B2DB34B0DC6}" type="presParOf" srcId="{614F5A4F-644A-164E-A3B8-86BBB5C10865}" destId="{5022B873-7F49-0E42-B7F2-7873B148DF4A}" srcOrd="14" destOrd="0" presId="urn:microsoft.com/office/officeart/2005/8/layout/default"/>
    <dgm:cxn modelId="{D13554AD-B702-D845-AA28-6CAAC641D052}" type="presParOf" srcId="{614F5A4F-644A-164E-A3B8-86BBB5C10865}" destId="{A91FA940-6538-9B44-9E8D-FCAECBD2EB0D}" srcOrd="15" destOrd="0" presId="urn:microsoft.com/office/officeart/2005/8/layout/default"/>
    <dgm:cxn modelId="{6871001B-984B-AE4C-AF9D-94C15343A1DD}" type="presParOf" srcId="{614F5A4F-644A-164E-A3B8-86BBB5C10865}" destId="{192CB78E-31B5-3B42-AE4E-C3F64A46F52D}" srcOrd="16" destOrd="0" presId="urn:microsoft.com/office/officeart/2005/8/layout/default"/>
    <dgm:cxn modelId="{947C1E2A-47A2-E249-A45C-C41031BC32AC}" type="presParOf" srcId="{614F5A4F-644A-164E-A3B8-86BBB5C10865}" destId="{F7314FCC-9729-E14E-92D2-5A430A8E134A}" srcOrd="17" destOrd="0" presId="urn:microsoft.com/office/officeart/2005/8/layout/default"/>
    <dgm:cxn modelId="{526D57C2-7AB2-4A41-B9BB-650D9C018B61}" type="presParOf" srcId="{614F5A4F-644A-164E-A3B8-86BBB5C10865}" destId="{161A198D-AFDF-4641-AD78-9ECAAEFEA8B8}" srcOrd="18" destOrd="0" presId="urn:microsoft.com/office/officeart/2005/8/layout/default"/>
    <dgm:cxn modelId="{21538AC9-149D-894A-B60B-085AEAADE56D}" type="presParOf" srcId="{614F5A4F-644A-164E-A3B8-86BBB5C10865}" destId="{731648C3-5BCD-D14B-840C-FB6835F8F94C}" srcOrd="19" destOrd="0" presId="urn:microsoft.com/office/officeart/2005/8/layout/default"/>
    <dgm:cxn modelId="{8A6BBB64-A07C-B841-B5E3-B87F78B5125F}" type="presParOf" srcId="{614F5A4F-644A-164E-A3B8-86BBB5C10865}" destId="{E1F06688-835E-DB4C-A07E-4CA2477942EF}" srcOrd="20" destOrd="0" presId="urn:microsoft.com/office/officeart/2005/8/layout/default"/>
    <dgm:cxn modelId="{6FC170A2-4162-F24D-BCFA-DBE9728E247B}" type="presParOf" srcId="{614F5A4F-644A-164E-A3B8-86BBB5C10865}" destId="{D4F1DF14-FFFC-B546-AF96-A8E034C5324D}" srcOrd="21" destOrd="0" presId="urn:microsoft.com/office/officeart/2005/8/layout/default"/>
    <dgm:cxn modelId="{99B00DEC-0F89-9A4E-91D6-0E4F9A86ED1E}" type="presParOf" srcId="{614F5A4F-644A-164E-A3B8-86BBB5C10865}" destId="{8833BD67-36AB-804C-B775-DAECF18245AD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E3248-5C13-BC4E-9118-18741D967295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System is used to manage only a single airport. </a:t>
          </a:r>
        </a:p>
      </dsp:txBody>
      <dsp:txXfrm>
        <a:off x="582645" y="1178"/>
        <a:ext cx="2174490" cy="1304694"/>
      </dsp:txXfrm>
    </dsp:sp>
    <dsp:sp modelId="{9E96F6E5-C3D9-2C4E-98D7-F2219D9AE0A6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Each passenger can purchase tickets individually or as a group and each booking is uniquely identified by a order_id. </a:t>
          </a:r>
        </a:p>
      </dsp:txBody>
      <dsp:txXfrm>
        <a:off x="2974584" y="1178"/>
        <a:ext cx="2174490" cy="1304694"/>
      </dsp:txXfrm>
    </dsp:sp>
    <dsp:sp modelId="{1502124F-14C3-3A45-8B47-32E369B95FE0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Only the passenger traveling can book the ticket. </a:t>
          </a:r>
        </a:p>
      </dsp:txBody>
      <dsp:txXfrm>
        <a:off x="5366524" y="1178"/>
        <a:ext cx="2174490" cy="1304694"/>
      </dsp:txXfrm>
    </dsp:sp>
    <dsp:sp modelId="{E70A474B-8AD1-9B4F-9722-AEA075C6FEDA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Tickets are assigned to passengers and uniquely identified by a combination of order_id and ticket_id. </a:t>
          </a:r>
        </a:p>
      </dsp:txBody>
      <dsp:txXfrm>
        <a:off x="7758464" y="1178"/>
        <a:ext cx="2174490" cy="1304694"/>
      </dsp:txXfrm>
    </dsp:sp>
    <dsp:sp modelId="{CAC4533A-ECAF-A443-A965-61386FA7D04C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Each ticket is associated with 1 or more baggage and each piece of baggage is uniquely identifiable by a baggage_id. </a:t>
          </a:r>
        </a:p>
      </dsp:txBody>
      <dsp:txXfrm>
        <a:off x="582645" y="1523321"/>
        <a:ext cx="2174490" cy="1304694"/>
      </dsp:txXfrm>
    </dsp:sp>
    <dsp:sp modelId="{BDA9284D-FD17-B246-8FA8-2DD4B9C8ABAA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All flights to and from the airport are tracked with each flight having a unique flight ID, source, and destination. </a:t>
          </a:r>
        </a:p>
      </dsp:txBody>
      <dsp:txXfrm>
        <a:off x="2974584" y="1523321"/>
        <a:ext cx="2174490" cy="1304694"/>
      </dsp:txXfrm>
    </dsp:sp>
    <dsp:sp modelId="{57502D30-A988-AB4B-A401-018B893B912E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Flights are operated by airlines with specific airline_id and route numbers to track their corridors. </a:t>
          </a:r>
        </a:p>
      </dsp:txBody>
      <dsp:txXfrm>
        <a:off x="5366524" y="1523321"/>
        <a:ext cx="2174490" cy="1304694"/>
      </dsp:txXfrm>
    </dsp:sp>
    <dsp:sp modelId="{2605611D-1205-2349-975A-10428C1D2006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airport is managed by airline staff who can be tracked by their staff_id. Their basic details like first name, last name, and email address must be given. </a:t>
          </a:r>
        </a:p>
      </dsp:txBody>
      <dsp:txXfrm>
        <a:off x="7758464" y="1523321"/>
        <a:ext cx="2174490" cy="1304694"/>
      </dsp:txXfrm>
    </dsp:sp>
    <dsp:sp modelId="{BC92441B-AD25-4D4E-A6DA-2F62BA3EC975}">
      <dsp:nvSpPr>
        <dsp:cNvPr id="0" name=""/>
        <dsp:cNvSpPr/>
      </dsp:nvSpPr>
      <dsp:spPr>
        <a:xfrm>
          <a:off x="4170554" y="3045465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All the cities connected to the airport are managed by the airport_code to track which airport the flight is arriving from. </a:t>
          </a:r>
        </a:p>
      </dsp:txBody>
      <dsp:txXfrm>
        <a:off x="4170554" y="3045465"/>
        <a:ext cx="2174490" cy="1304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65748-FB94-0240-8E8B-EF37AFD8DCE9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Airline </a:t>
          </a:r>
          <a:endParaRPr lang="en-US" sz="3500" kern="1200"/>
        </a:p>
      </dsp:txBody>
      <dsp:txXfrm>
        <a:off x="582645" y="1178"/>
        <a:ext cx="2174490" cy="1304694"/>
      </dsp:txXfrm>
    </dsp:sp>
    <dsp:sp modelId="{9C0C7F37-3F42-3449-8A28-0049DC7FFF0F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Terminal </a:t>
          </a:r>
          <a:endParaRPr lang="en-US" sz="3500" kern="1200"/>
        </a:p>
      </dsp:txBody>
      <dsp:txXfrm>
        <a:off x="2974584" y="1178"/>
        <a:ext cx="2174490" cy="1304694"/>
      </dsp:txXfrm>
    </dsp:sp>
    <dsp:sp modelId="{81C41D97-E5B5-B44B-B010-36456F45AF65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Airport </a:t>
          </a:r>
          <a:endParaRPr lang="en-US" sz="3500" kern="1200"/>
        </a:p>
      </dsp:txBody>
      <dsp:txXfrm>
        <a:off x="5366524" y="1178"/>
        <a:ext cx="2174490" cy="1304694"/>
      </dsp:txXfrm>
    </dsp:sp>
    <dsp:sp modelId="{9767B514-4D05-2F42-AD1A-44C7D4D8CB25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Passenger </a:t>
          </a:r>
          <a:endParaRPr lang="en-US" sz="3500" kern="1200"/>
        </a:p>
      </dsp:txBody>
      <dsp:txXfrm>
        <a:off x="7758464" y="1178"/>
        <a:ext cx="2174490" cy="1304694"/>
      </dsp:txXfrm>
    </dsp:sp>
    <dsp:sp modelId="{A7F5BAD0-25C1-2149-857C-D97E79ADA00E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Orders </a:t>
          </a:r>
          <a:endParaRPr lang="en-US" sz="3500" kern="1200"/>
        </a:p>
      </dsp:txBody>
      <dsp:txXfrm>
        <a:off x="582645" y="1523321"/>
        <a:ext cx="2174490" cy="1304694"/>
      </dsp:txXfrm>
    </dsp:sp>
    <dsp:sp modelId="{B43F09F0-6BCB-6244-B594-677C17AC1BA1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Airline Staff </a:t>
          </a:r>
          <a:endParaRPr lang="en-US" sz="3500" kern="1200"/>
        </a:p>
      </dsp:txBody>
      <dsp:txXfrm>
        <a:off x="2974584" y="1523321"/>
        <a:ext cx="2174490" cy="1304694"/>
      </dsp:txXfrm>
    </dsp:sp>
    <dsp:sp modelId="{A841DBBC-CA4F-984B-A04C-E980B3590C53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Flight </a:t>
          </a:r>
          <a:endParaRPr lang="en-US" sz="3500" kern="1200"/>
        </a:p>
      </dsp:txBody>
      <dsp:txXfrm>
        <a:off x="5366524" y="1523321"/>
        <a:ext cx="2174490" cy="1304694"/>
      </dsp:txXfrm>
    </dsp:sp>
    <dsp:sp modelId="{5022B873-7F49-0E42-B7F2-7873B148DF4A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Ticket </a:t>
          </a:r>
          <a:endParaRPr lang="en-US" sz="3500" kern="1200"/>
        </a:p>
      </dsp:txBody>
      <dsp:txXfrm>
        <a:off x="7758464" y="1523321"/>
        <a:ext cx="2174490" cy="1304694"/>
      </dsp:txXfrm>
    </dsp:sp>
    <dsp:sp modelId="{192CB78E-31B5-3B42-AE4E-C3F64A46F52D}">
      <dsp:nvSpPr>
        <dsp:cNvPr id="0" name=""/>
        <dsp:cNvSpPr/>
      </dsp:nvSpPr>
      <dsp:spPr>
        <a:xfrm>
          <a:off x="582645" y="3045465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Baggage </a:t>
          </a:r>
          <a:endParaRPr lang="en-US" sz="3500" kern="1200"/>
        </a:p>
      </dsp:txBody>
      <dsp:txXfrm>
        <a:off x="582645" y="3045465"/>
        <a:ext cx="2174490" cy="1304694"/>
      </dsp:txXfrm>
    </dsp:sp>
    <dsp:sp modelId="{161A198D-AFDF-4641-AD78-9ECAAEFEA8B8}">
      <dsp:nvSpPr>
        <dsp:cNvPr id="0" name=""/>
        <dsp:cNvSpPr/>
      </dsp:nvSpPr>
      <dsp:spPr>
        <a:xfrm>
          <a:off x="2974584" y="3045465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Schedule </a:t>
          </a:r>
          <a:endParaRPr lang="en-US" sz="3500" kern="1200"/>
        </a:p>
      </dsp:txBody>
      <dsp:txXfrm>
        <a:off x="2974584" y="3045465"/>
        <a:ext cx="2174490" cy="1304694"/>
      </dsp:txXfrm>
    </dsp:sp>
    <dsp:sp modelId="{E1F06688-835E-DB4C-A07E-4CA2477942EF}">
      <dsp:nvSpPr>
        <dsp:cNvPr id="0" name=""/>
        <dsp:cNvSpPr/>
      </dsp:nvSpPr>
      <dsp:spPr>
        <a:xfrm>
          <a:off x="5366524" y="3045465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Airport Staff </a:t>
          </a:r>
          <a:endParaRPr lang="en-US" sz="3500" kern="1200"/>
        </a:p>
      </dsp:txBody>
      <dsp:txXfrm>
        <a:off x="5366524" y="3045465"/>
        <a:ext cx="2174490" cy="1304694"/>
      </dsp:txXfrm>
    </dsp:sp>
    <dsp:sp modelId="{8833BD67-36AB-804C-B775-DAECF18245AD}">
      <dsp:nvSpPr>
        <dsp:cNvPr id="0" name=""/>
        <dsp:cNvSpPr/>
      </dsp:nvSpPr>
      <dsp:spPr>
        <a:xfrm>
          <a:off x="7758464" y="3045465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Cleaning Schedule </a:t>
          </a:r>
          <a:endParaRPr lang="en-US" sz="3500" kern="1200"/>
        </a:p>
      </dsp:txBody>
      <dsp:txXfrm>
        <a:off x="7758464" y="3045465"/>
        <a:ext cx="2174490" cy="1304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B6E3E-B5A8-B6A0-42E4-CDA5DAFEA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FBA28-D0EB-1D48-7B8D-1E4E388C3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22B17-DAD8-F860-EEBB-710F22069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74C3-4B71-9440-AA61-0CC854ED5470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BFDD6-70E3-B531-570E-4A347EC1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3DBA8-A357-7DA3-7675-ACA0F1856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DA21-D1CF-1E4D-9234-67F59D6C9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7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B3ACD-D9FF-F184-677C-F7FFE9649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603E1-5980-561D-0ADC-33121DBF6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9CAB2-51BE-6796-4BA1-2D2D07708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74C3-4B71-9440-AA61-0CC854ED5470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9F969-0054-11F8-6D03-E6DBAD078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1FA3D-561A-8400-9266-4D33A966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DA21-D1CF-1E4D-9234-67F59D6C9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70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6EE354-135E-1466-A15F-297FD910F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AA2BD-BC80-7DF6-EC72-E8732EEE2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DEA02-DA25-9757-822E-CE3EDC69C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74C3-4B71-9440-AA61-0CC854ED5470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C6FB3-2ECB-4E5B-AA96-E00911315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25AC5-C957-3ABD-A491-F2FF125DA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DA21-D1CF-1E4D-9234-67F59D6C9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7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A22F-5443-4DAE-7045-C49C83CF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1ACD2-4B64-5E76-7B0B-1B6A0C293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6C46A-B6DE-D6CB-1FEA-91D00CA85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74C3-4B71-9440-AA61-0CC854ED5470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34DA0-E948-A94B-F264-114D4F435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858A5-9E11-A743-0C33-A3E9BA3C9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DA21-D1CF-1E4D-9234-67F59D6C9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1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9A83-281B-8135-10FF-3AC3B77F8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451FE-80A5-55A2-3632-AF9948DBF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B368E-EA02-E5FF-6850-B415C6252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74C3-4B71-9440-AA61-0CC854ED5470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1A303-B823-43CF-093F-870B5380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9FF52-73ED-BFB0-77BE-E2025A0CD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DA21-D1CF-1E4D-9234-67F59D6C9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12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76095-B343-624D-E649-C1818D0A0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91CB3-D626-884E-89F6-EA9116137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EDFCD-EBD6-2D87-FCD3-BA11E275A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26248-D0EA-E0C0-5600-3F2CFCA00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74C3-4B71-9440-AA61-0CC854ED5470}" type="datetimeFigureOut">
              <a:rPr lang="en-US" smtClean="0"/>
              <a:t>4/7/24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95821-9673-56D2-0B20-9F0990C02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DCB91-62C7-838B-036A-C1588C5D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DA21-D1CF-1E4D-9234-67F59D6C9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25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2C1D0-ECF4-B4D0-301E-8D92EBE7D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ABBB6-A631-245E-7EB7-F6F83B4BE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5BC27-D307-898F-0EA4-E9584BE4F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E96813-A08F-8C87-3BFD-90765A052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464A8-586E-F4FD-662C-6E6909D0F4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429E5-FC02-0F9D-A410-1648A69F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74C3-4B71-9440-AA61-0CC854ED5470}" type="datetimeFigureOut">
              <a:rPr lang="en-US" smtClean="0"/>
              <a:t>4/7/24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B6A4BF-0158-E03C-A7DF-E9845F2EB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1DB0D2-28EE-02E6-9079-40658FAF6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DA21-D1CF-1E4D-9234-67F59D6C9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96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E7DE-37C9-4F40-60F1-59D0E775E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03C38E-63B6-5844-D5CA-F3EC0C797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74C3-4B71-9440-AA61-0CC854ED5470}" type="datetimeFigureOut">
              <a:rPr lang="en-US" smtClean="0"/>
              <a:t>4/7/24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5FB78-E5ED-90BF-594C-D2BA6A9F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DF066-1EC2-C655-E9AF-CCB7C12E3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DA21-D1CF-1E4D-9234-67F59D6C9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97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81925F-5AC7-ECAC-BEFF-5B0AFB135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74C3-4B71-9440-AA61-0CC854ED5470}" type="datetimeFigureOut">
              <a:rPr lang="en-US" smtClean="0"/>
              <a:t>4/7/24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6FF0F-EF51-2E98-6A40-F70FA600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226F-1BCC-60BB-8025-7CAD6863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DA21-D1CF-1E4D-9234-67F59D6C9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50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987B-8BE9-2263-0A62-DC351E211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49AD-D1BB-1E3C-8A9E-570734886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58B90-CF89-9946-7F87-9B5F79A92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35EB3-B4E4-0299-8333-506950C2A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74C3-4B71-9440-AA61-0CC854ED5470}" type="datetimeFigureOut">
              <a:rPr lang="en-US" smtClean="0"/>
              <a:t>4/7/24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C8ADC-A495-FFB8-7F5C-3B721047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A0260-2173-F042-84B6-F152E1E4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DA21-D1CF-1E4D-9234-67F59D6C9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9368-64C1-B6CA-47CA-533194903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55273F-56AD-C8E1-6EBB-296DB222AC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293A-3D26-18C4-B7E5-DCC931B3C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F9370-CEF3-3C22-3323-EFA98258B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74C3-4B71-9440-AA61-0CC854ED5470}" type="datetimeFigureOut">
              <a:rPr lang="en-US" smtClean="0"/>
              <a:t>4/7/24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73F63-4D4D-1847-9C16-E5F5CC60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F6A36-CE2C-4E6C-A8F6-4DFCE88AA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DA21-D1CF-1E4D-9234-67F59D6C9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6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624165-87AB-D65D-40F3-63D533758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5ED1A-79A6-F93B-1E39-1044C51EB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A3101-8774-6DB3-DC2B-4EC216B44B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B74C3-4B71-9440-AA61-0CC854ED5470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3183B-3125-1CF3-1FF9-14DC11E3C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34E4C-70DC-B97F-2ADE-715A0F6FA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5DA21-D1CF-1E4D-9234-67F59D6C9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5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A37C0-14BB-2ABC-2471-5164C906A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232" y="3941205"/>
            <a:ext cx="10071536" cy="929750"/>
          </a:xfrm>
        </p:spPr>
        <p:txBody>
          <a:bodyPr anchor="b"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200" b="1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Airport Management System </a:t>
            </a:r>
            <a:endParaRPr kumimoji="0" lang="en-US" altLang="en-US" sz="5200" b="0" i="0" u="none" strike="noStrike" cap="none" normalizeH="0" baseline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5" name="Picture 1" descr="page1image41683392">
            <a:extLst>
              <a:ext uri="{FF2B5EF4-FFF2-40B4-BE49-F238E27FC236}">
                <a16:creationId xmlns:a16="http://schemas.microsoft.com/office/drawing/2014/main" id="{5211FB93-AF92-174E-516D-5F0A38E97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717" y="1385031"/>
            <a:ext cx="5069590" cy="157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lane on tarmac">
            <a:extLst>
              <a:ext uri="{FF2B5EF4-FFF2-40B4-BE49-F238E27FC236}">
                <a16:creationId xmlns:a16="http://schemas.microsoft.com/office/drawing/2014/main" id="{3C0862EC-6C07-F1C6-D350-EE042890D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07" y="917037"/>
            <a:ext cx="5065776" cy="25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2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A91837-3529-CDD7-AA4A-9534DEC63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457200"/>
            <a:ext cx="1045028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1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906115-7CD5-D74E-A89F-79E6F921FD20}"/>
              </a:ext>
            </a:extLst>
          </p:cNvPr>
          <p:cNvSpPr/>
          <p:nvPr/>
        </p:nvSpPr>
        <p:spPr>
          <a:xfrm>
            <a:off x="2547258" y="2767280"/>
            <a:ext cx="790302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82317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8BFDF-935A-4B8F-FEEB-B1DFF128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6CF04-7C68-0B0A-B570-997FC03FF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 b="1" dirty="0">
                <a:effectLst/>
                <a:latin typeface="Assistant" pitchFamily="2" charset="-79"/>
                <a:cs typeface="Assistant" pitchFamily="2" charset="-79"/>
              </a:rPr>
              <a:t>Comprehensive Software Solution: </a:t>
            </a:r>
            <a:endParaRPr lang="en-US" sz="1400" dirty="0">
              <a:effectLst/>
            </a:endParaRPr>
          </a:p>
          <a:p>
            <a:pPr marL="0" indent="0">
              <a:buNone/>
            </a:pPr>
            <a:r>
              <a:rPr lang="en-US" sz="1400" dirty="0">
                <a:effectLst/>
                <a:latin typeface="Assistant" pitchFamily="2" charset="-79"/>
                <a:cs typeface="Assistant" pitchFamily="2" charset="-79"/>
              </a:rPr>
              <a:t>Manages and coordinates airport functions and operations. </a:t>
            </a:r>
            <a:endParaRPr lang="en-US" sz="1400" dirty="0">
              <a:effectLst/>
            </a:endParaRP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effectLst/>
                <a:latin typeface="Assistant" pitchFamily="2" charset="-79"/>
                <a:cs typeface="Assistant" pitchFamily="2" charset="-79"/>
              </a:rPr>
              <a:t>Flight Operations: 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Assistant" pitchFamily="2" charset="-79"/>
                <a:cs typeface="Assistant" pitchFamily="2" charset="-79"/>
              </a:rPr>
              <a:t>Includes modules for scheduling flights and assigning gates. </a:t>
            </a:r>
          </a:p>
          <a:p>
            <a:pPr marL="0" indent="0">
              <a:buNone/>
            </a:pPr>
            <a:endParaRPr lang="en-US" sz="1400" dirty="0">
              <a:latin typeface="Assistant" pitchFamily="2" charset="-79"/>
              <a:cs typeface="Assistant" pitchFamily="2" charset="-79"/>
            </a:endParaRPr>
          </a:p>
          <a:p>
            <a:pPr marL="0" indent="0">
              <a:buNone/>
            </a:pPr>
            <a:r>
              <a:rPr lang="en-US" sz="1400" b="1" dirty="0">
                <a:effectLst/>
                <a:latin typeface="Assistant" pitchFamily="2" charset="-79"/>
                <a:cs typeface="Assistant" pitchFamily="2" charset="-79"/>
              </a:rPr>
              <a:t>Operational Efficiency: 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Assistant" pitchFamily="2" charset="-79"/>
                <a:cs typeface="Assistant" pitchFamily="2" charset="-79"/>
              </a:rPr>
              <a:t>Aims to streamline airport operations for improved efficiency. </a:t>
            </a:r>
          </a:p>
          <a:p>
            <a:pPr marL="0" indent="0">
              <a:buNone/>
            </a:pPr>
            <a:endParaRPr lang="en-US" sz="1400" dirty="0">
              <a:latin typeface="Assistant" pitchFamily="2" charset="-79"/>
              <a:cs typeface="Assistant" pitchFamily="2" charset="-79"/>
            </a:endParaRPr>
          </a:p>
          <a:p>
            <a:pPr marL="0" indent="0">
              <a:buNone/>
            </a:pPr>
            <a:r>
              <a:rPr lang="en-US" sz="1400" dirty="0">
                <a:effectLst/>
                <a:latin typeface="Assistant" pitchFamily="2" charset="-79"/>
                <a:cs typeface="Assistant" pitchFamily="2" charset="-79"/>
              </a:rPr>
              <a:t>Essential for the smooth functioning and safety of airport activities. </a:t>
            </a:r>
            <a:endParaRPr lang="en-US" sz="1400" dirty="0">
              <a:effectLst/>
            </a:endParaRPr>
          </a:p>
          <a:p>
            <a:pPr marL="0" indent="0">
              <a:buNone/>
            </a:pPr>
            <a:endParaRPr lang="en-US" sz="1400" dirty="0">
              <a:effectLst/>
            </a:endParaRPr>
          </a:p>
          <a:p>
            <a:pPr marL="0" indent="0">
              <a:buNone/>
            </a:pPr>
            <a:endParaRPr lang="en-US" sz="1400" dirty="0">
              <a:effectLst/>
            </a:endParaRP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5" name="Picture 4" descr="Plane on tarmac">
            <a:extLst>
              <a:ext uri="{FF2B5EF4-FFF2-40B4-BE49-F238E27FC236}">
                <a16:creationId xmlns:a16="http://schemas.microsoft.com/office/drawing/2014/main" id="{19B98D6C-6DAD-1C77-3063-BAD956745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34" r="26316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pic>
        <p:nvPicPr>
          <p:cNvPr id="2052" name="Picture 4" descr="page2image41458816">
            <a:extLst>
              <a:ext uri="{FF2B5EF4-FFF2-40B4-BE49-F238E27FC236}">
                <a16:creationId xmlns:a16="http://schemas.microsoft.com/office/drawing/2014/main" id="{AB1ED315-C327-E14F-3D45-6BC14A78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01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age2image41460736">
            <a:extLst>
              <a:ext uri="{FF2B5EF4-FFF2-40B4-BE49-F238E27FC236}">
                <a16:creationId xmlns:a16="http://schemas.microsoft.com/office/drawing/2014/main" id="{60997392-A830-4BC7-6E06-775764F65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01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112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ight Triangle 3084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FB4BA8E-7A7B-7BC2-32EA-EC669F58A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240" y="1050595"/>
            <a:ext cx="8074815" cy="161848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7200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Problem Statement </a:t>
            </a:r>
            <a:endParaRPr kumimoji="0" lang="en-US" altLang="en-US" sz="7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775A-2C01-E51E-7D0B-33728C97D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</a:rPr>
              <a:t>To implement an airport management system, which simulates various functions of an airport. This system s designed used to manage and coordinate the various functions and operations of an airport. Our system is designed to manage flight schedules, gate assignments, baggage handling, and passenger check-in and boarding. </a:t>
            </a:r>
          </a:p>
          <a:p>
            <a:pPr marL="0"/>
            <a:endParaRPr lang="en-US" sz="2400" dirty="0"/>
          </a:p>
        </p:txBody>
      </p:sp>
      <p:pic>
        <p:nvPicPr>
          <p:cNvPr id="3073" name="Picture 1" descr="page3image41647296">
            <a:extLst>
              <a:ext uri="{FF2B5EF4-FFF2-40B4-BE49-F238E27FC236}">
                <a16:creationId xmlns:a16="http://schemas.microsoft.com/office/drawing/2014/main" id="{A07A3BE9-C296-6076-F649-FCDE5BA37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489" y="589382"/>
            <a:ext cx="996006" cy="10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625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2" name="Content Placeholder 2">
            <a:extLst>
              <a:ext uri="{FF2B5EF4-FFF2-40B4-BE49-F238E27FC236}">
                <a16:creationId xmlns:a16="http://schemas.microsoft.com/office/drawing/2014/main" id="{F8EE7A2D-4FC9-52FB-A94B-A7D61C2B29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7" name="Picture 1" descr="page4image41447232">
            <a:extLst>
              <a:ext uri="{FF2B5EF4-FFF2-40B4-BE49-F238E27FC236}">
                <a16:creationId xmlns:a16="http://schemas.microsoft.com/office/drawing/2014/main" id="{6FB39A1A-5B04-9FA0-BBCE-F15E786D5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7216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0717DD7-9C6E-D521-C46C-BDFF88B1A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525" y="853279"/>
            <a:ext cx="3028950" cy="6001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rgbClr val="141416"/>
                </a:solidFill>
                <a:effectLst/>
                <a:latin typeface="Archivo"/>
              </a:rPr>
              <a:t>Business Rules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178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93E46-2B0D-593A-3C81-5D67C7D5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Entities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2B80DB0-CF98-99D1-237E-FAAEDBF340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841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14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51F97ABD-DBFF-0D19-B625-0DE3DF729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912" y="475488"/>
            <a:ext cx="11411712" cy="570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82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5" name="Rectangle 615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1" name="Rectangle 616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1" descr="A screenshot of a computer&#10;&#10;Description automatically generated">
            <a:extLst>
              <a:ext uri="{FF2B5EF4-FFF2-40B4-BE49-F238E27FC236}">
                <a16:creationId xmlns:a16="http://schemas.microsoft.com/office/drawing/2014/main" id="{0763FB58-FC7F-BA12-848E-CE074E01F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027" y="457200"/>
            <a:ext cx="1095594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66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5" name="Rectangle 615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1" name="Rectangle 616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8A5D5722-B1F6-A9AB-ED3D-83F6F7E90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514" y="457200"/>
            <a:ext cx="1064622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16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F747E0-DE87-BC2B-7460-7F64DCC53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1" y="457199"/>
            <a:ext cx="11865429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0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311</Words>
  <Application>Microsoft Macintosh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Archivo</vt:lpstr>
      <vt:lpstr>Arial</vt:lpstr>
      <vt:lpstr>Assistant</vt:lpstr>
      <vt:lpstr>Calibri</vt:lpstr>
      <vt:lpstr>Calibri Light</vt:lpstr>
      <vt:lpstr>Times New Roman</vt:lpstr>
      <vt:lpstr>Office Theme</vt:lpstr>
      <vt:lpstr>Airport Management System </vt:lpstr>
      <vt:lpstr>Overview</vt:lpstr>
      <vt:lpstr>PowerPoint Presentation</vt:lpstr>
      <vt:lpstr>PowerPoint Presentation</vt:lpstr>
      <vt:lpstr>Entities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Airport Management System </dc:title>
  <dc:creator>Ragamalika Karumuri</dc:creator>
  <cp:lastModifiedBy>Ragamalika Karumuri</cp:lastModifiedBy>
  <cp:revision>9</cp:revision>
  <dcterms:created xsi:type="dcterms:W3CDTF">2024-04-04T05:31:13Z</dcterms:created>
  <dcterms:modified xsi:type="dcterms:W3CDTF">2024-04-07T22:07:27Z</dcterms:modified>
</cp:coreProperties>
</file>